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ata60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diagrams/quickStyle64.xml" ContentType="application/vnd.openxmlformats-officedocument.drawingml.diagramStyl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colors49.xml" ContentType="application/vnd.openxmlformats-officedocument.drawingml.diagramColors+xml"/>
  <Override PartName="/ppt/diagrams/quickStyle53.xml" ContentType="application/vnd.openxmlformats-officedocument.drawingml.diagramStyle+xml"/>
  <Override PartName="/ppt/diagrams/layout64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5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colors52.xml" ContentType="application/vnd.openxmlformats-officedocument.drawingml.diagramColors+xml"/>
  <Override PartName="/ppt/diagrams/colors63.xml" ContentType="application/vnd.openxmlformats-officedocument.drawingml.diagramColors+xml"/>
  <Override PartName="/ppt/diagrams/data65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diagrams/data54.xml" ContentType="application/vnd.openxmlformats-officedocument.drawingml.diagramData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diagrams/quickStyle58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layout58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layout47.xml" ContentType="application/vnd.openxmlformats-officedocument.drawingml.diagramLayout+xml"/>
  <Override PartName="/ppt/diagrams/quickStyle61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7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colors46.xml" ContentType="application/vnd.openxmlformats-officedocument.drawingml.diagramColors+xml"/>
  <Override PartName="/ppt/diagrams/data48.xml" ContentType="application/vnd.openxmlformats-officedocument.drawingml.diagramData+xml"/>
  <Override PartName="/ppt/diagrams/data59.xml" ContentType="application/vnd.openxmlformats-officedocument.drawingml.diagramData+xml"/>
  <Override PartName="/ppt/diagrams/layout61.xml" ContentType="application/vnd.openxmlformats-officedocument.drawingml.diagramLayout+xml"/>
  <Override PartName="/ppt/slides/slide49.xml" ContentType="application/vnd.openxmlformats-officedocument.presentationml.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layout50.xml" ContentType="application/vnd.openxmlformats-officedocument.drawingml.diagramLayout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60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data51.xml" ContentType="application/vnd.openxmlformats-officedocument.drawingml.diagramData+xml"/>
  <Override PartName="/ppt/diagrams/data62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diagrams/quickStyle55.xml" ContentType="application/vnd.openxmlformats-officedocument.drawingml.diagramStyl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quickStyle44.xml" ContentType="application/vnd.openxmlformats-officedocument.drawingml.diagramStyle+xml"/>
  <Override PartName="/ppt/diagrams/layout5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54.xml" ContentType="application/vnd.openxmlformats-officedocument.drawingml.diagramColors+xml"/>
  <Override PartName="/ppt/diagrams/colors65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colors43.xml" ContentType="application/vnd.openxmlformats-officedocument.drawingml.diagramColors+xml"/>
  <Override PartName="/ppt/diagrams/data56.xml" ContentType="application/vnd.openxmlformats-officedocument.drawingml.diagramData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slides/slide46.xml" ContentType="application/vnd.openxmlformats-officedocument.presentationml.slide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ata41.xml" ContentType="application/vnd.openxmlformats-officedocument.drawingml.diagramData+xml"/>
  <Override PartName="/ppt/diagrams/quickStyle56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quickStyle45.xml" ContentType="application/vnd.openxmlformats-officedocument.drawingml.diagramStyle+xml"/>
  <Override PartName="/ppt/diagrams/layout49.xml" ContentType="application/vnd.openxmlformats-officedocument.drawingml.diagram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quickStyle52.xml" ContentType="application/vnd.openxmlformats-officedocument.drawingml.diagramStyle+xml"/>
  <Override PartName="/ppt/diagrams/layout56.xml" ContentType="application/vnd.openxmlformats-officedocument.drawingml.diagramLayout+xml"/>
  <Override PartName="/ppt/diagrams/colors59.xml" ContentType="application/vnd.openxmlformats-officedocument.drawingml.diagramColors+xml"/>
  <Override PartName="/ppt/diagrams/quickStyle63.xml" ContentType="application/vnd.openxmlformats-officedocument.drawingml.diagramStyl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layout45.xml" ContentType="application/vnd.openxmlformats-officedocument.drawingml.diagramLayout+xml"/>
  <Override PartName="/ppt/diagrams/colors48.xml" ContentType="application/vnd.openxmlformats-officedocument.drawingml.diagramColors+xml"/>
  <Override PartName="/ppt/diagrams/layout63.xml" ContentType="application/vnd.openxmlformats-officedocument.drawingml.diagramLayout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layout52.xml" ContentType="application/vnd.openxmlformats-officedocument.drawingml.diagramLayout+xml"/>
  <Override PartName="/ppt/diagrams/colors55.xml" ContentType="application/vnd.openxmlformats-officedocument.drawingml.diagramColors+xml"/>
  <Override PartName="/ppt/diagrams/data57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diagrams/colors62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diagrams/data53.xml" ContentType="application/vnd.openxmlformats-officedocument.drawingml.diagramData+xml"/>
  <Override PartName="/ppt/diagrams/data64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diagrams/quickStyle57.xml" ContentType="application/vnd.openxmlformats-officedocument.drawingml.diagramStyl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quickStyle46.xml" ContentType="application/vnd.openxmlformats-officedocument.drawingml.diagramStyle+xml"/>
  <Override PartName="/ppt/diagrams/layout57.xml" ContentType="application/vnd.openxmlformats-officedocument.drawingml.diagram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colors56.xml" ContentType="application/vnd.openxmlformats-officedocument.drawingml.diagramColors+xml"/>
  <Override PartName="/ppt/diagrams/quickStyle60.xml" ContentType="application/vnd.openxmlformats-officedocument.drawingml.diagramStyle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ata58.xml" ContentType="application/vnd.openxmlformats-officedocument.drawingml.diagramData+xml"/>
  <Override PartName="/ppt/diagrams/layout60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slides/slide48.xml" ContentType="application/vnd.openxmlformats-officedocument.presentationml.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diagrams/data61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diagrams/data50.xml" ContentType="application/vnd.openxmlformats-officedocument.drawingml.diagramData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54.xml" ContentType="application/vnd.openxmlformats-officedocument.drawingml.diagramStyle+xml"/>
  <Override PartName="/ppt/diagrams/quickStyle65.xml" ContentType="application/vnd.openxmlformats-officedocument.drawingml.diagramStyl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layout65.xml" ContentType="application/vnd.openxmlformats-officedocument.drawingml.diagramLayout+xml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layout54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colors64.xml" ContentType="application/vnd.openxmlformats-officedocument.drawingml.diagramColors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53.xml" ContentType="application/vnd.openxmlformats-officedocument.drawingml.diagramColors+xml"/>
  <Override PartName="/ppt/diagrams/data55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diagrams/quickStyle59.xml" ContentType="application/vnd.openxmlformats-officedocument.drawingml.diagramStyl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quickStyle48.xml" ContentType="application/vnd.openxmlformats-officedocument.drawingml.diagramStyle+xml"/>
  <Override PartName="/ppt/diagrams/layout59.xml" ContentType="application/vnd.openxmlformats-officedocument.drawingml.diagramLayout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layout48.xml" ContentType="application/vnd.openxmlformats-officedocument.drawingml.diagram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7.xml" ContentType="application/vnd.openxmlformats-officedocument.drawingml.diagramLayout+xml"/>
  <Override PartName="/ppt/diagrams/colors58.xml" ContentType="application/vnd.openxmlformats-officedocument.drawingml.diagramColors+xml"/>
  <Override PartName="/ppt/diagrams/quickStyle62.xml" ContentType="application/vnd.openxmlformats-officedocument.drawingml.diagramStyle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layout62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61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diagrams/colors50.xml" ContentType="application/vnd.openxmlformats-officedocument.drawingml.diagramColors+xml"/>
  <Override PartName="/ppt/diagrams/data63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ata5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68" r:id="rId4"/>
    <p:sldId id="267" r:id="rId5"/>
    <p:sldId id="269" r:id="rId6"/>
    <p:sldId id="271" r:id="rId7"/>
    <p:sldId id="273" r:id="rId8"/>
    <p:sldId id="277" r:id="rId9"/>
    <p:sldId id="275" r:id="rId10"/>
    <p:sldId id="260" r:id="rId11"/>
    <p:sldId id="261" r:id="rId12"/>
    <p:sldId id="262" r:id="rId13"/>
    <p:sldId id="288" r:id="rId14"/>
    <p:sldId id="264" r:id="rId15"/>
    <p:sldId id="289" r:id="rId16"/>
    <p:sldId id="290" r:id="rId17"/>
    <p:sldId id="291" r:id="rId18"/>
    <p:sldId id="278" r:id="rId19"/>
    <p:sldId id="279" r:id="rId20"/>
    <p:sldId id="280" r:id="rId21"/>
    <p:sldId id="281" r:id="rId22"/>
    <p:sldId id="282" r:id="rId23"/>
    <p:sldId id="283" r:id="rId24"/>
    <p:sldId id="294" r:id="rId25"/>
    <p:sldId id="295" r:id="rId26"/>
    <p:sldId id="293" r:id="rId27"/>
    <p:sldId id="292" r:id="rId28"/>
    <p:sldId id="297" r:id="rId29"/>
    <p:sldId id="298" r:id="rId30"/>
    <p:sldId id="299" r:id="rId31"/>
    <p:sldId id="301" r:id="rId32"/>
    <p:sldId id="302" r:id="rId33"/>
    <p:sldId id="303" r:id="rId34"/>
    <p:sldId id="304" r:id="rId35"/>
    <p:sldId id="305" r:id="rId36"/>
    <p:sldId id="306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9" r:id="rId48"/>
    <p:sldId id="320" r:id="rId49"/>
    <p:sldId id="322" r:id="rId50"/>
    <p:sldId id="324" r:id="rId51"/>
    <p:sldId id="325" r:id="rId52"/>
    <p:sldId id="327" r:id="rId53"/>
    <p:sldId id="326" r:id="rId54"/>
    <p:sldId id="328" r:id="rId55"/>
    <p:sldId id="330" r:id="rId56"/>
    <p:sldId id="329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15" autoAdjust="0"/>
    <p:restoredTop sz="94660"/>
  </p:normalViewPr>
  <p:slideViewPr>
    <p:cSldViewPr>
      <p:cViewPr varScale="1">
        <p:scale>
          <a:sx n="68" d="100"/>
          <a:sy n="68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FC1620-7DC0-4A94-ADA1-B92E43B5F5A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9CC0D22-F850-4E43-ADA5-AD383EB36299}">
      <dgm:prSet/>
      <dgm:spPr/>
      <dgm:t>
        <a:bodyPr/>
        <a:lstStyle/>
        <a:p>
          <a:pPr rtl="0"/>
          <a:r>
            <a:rPr lang="en-US" dirty="0" smtClean="0"/>
            <a:t>Advances in science &amp; research in </a:t>
          </a:r>
          <a:r>
            <a:rPr lang="en-US" dirty="0" err="1" smtClean="0"/>
            <a:t>endodontics</a:t>
          </a:r>
          <a:r>
            <a:rPr lang="en-US" dirty="0" smtClean="0"/>
            <a:t> has lead to change in the design of endodontic instruments , materials and techniques</a:t>
          </a:r>
          <a:endParaRPr lang="en-US" dirty="0"/>
        </a:p>
      </dgm:t>
    </dgm:pt>
    <dgm:pt modelId="{B7173149-A1F6-4F26-B2C1-02DB8F794094}" type="parTrans" cxnId="{4D47FF02-D001-4822-BD34-BAF2A792196C}">
      <dgm:prSet/>
      <dgm:spPr/>
      <dgm:t>
        <a:bodyPr/>
        <a:lstStyle/>
        <a:p>
          <a:endParaRPr lang="en-US"/>
        </a:p>
      </dgm:t>
    </dgm:pt>
    <dgm:pt modelId="{BDCCDF0C-6DC6-4C61-8069-76E20D0D86F3}" type="sibTrans" cxnId="{4D47FF02-D001-4822-BD34-BAF2A792196C}">
      <dgm:prSet/>
      <dgm:spPr/>
      <dgm:t>
        <a:bodyPr/>
        <a:lstStyle/>
        <a:p>
          <a:endParaRPr lang="en-US"/>
        </a:p>
      </dgm:t>
    </dgm:pt>
    <dgm:pt modelId="{A3F8D582-E01C-4648-A244-52F8C59606B3}">
      <dgm:prSet/>
      <dgm:spPr/>
      <dgm:t>
        <a:bodyPr/>
        <a:lstStyle/>
        <a:p>
          <a:pPr rtl="0"/>
          <a:r>
            <a:rPr lang="en-US" dirty="0" smtClean="0"/>
            <a:t>All these changes are focused on improved instrumentation technique in minimum time with less fatigue to the patient &amp; the operator  </a:t>
          </a:r>
          <a:endParaRPr lang="en-US" dirty="0"/>
        </a:p>
      </dgm:t>
    </dgm:pt>
    <dgm:pt modelId="{DC4E5625-70C6-4490-B14E-54FBE3C52FEF}" type="parTrans" cxnId="{74E2D110-B54C-4BA1-9BB1-76B927707B69}">
      <dgm:prSet/>
      <dgm:spPr/>
      <dgm:t>
        <a:bodyPr/>
        <a:lstStyle/>
        <a:p>
          <a:endParaRPr lang="en-US"/>
        </a:p>
      </dgm:t>
    </dgm:pt>
    <dgm:pt modelId="{428154D7-6932-470B-B783-E9F3C3C1553A}" type="sibTrans" cxnId="{74E2D110-B54C-4BA1-9BB1-76B927707B69}">
      <dgm:prSet/>
      <dgm:spPr/>
      <dgm:t>
        <a:bodyPr/>
        <a:lstStyle/>
        <a:p>
          <a:endParaRPr lang="en-US"/>
        </a:p>
      </dgm:t>
    </dgm:pt>
    <dgm:pt modelId="{4A3C4C5E-48DF-4677-89EF-9D098C2EA13C}" type="pres">
      <dgm:prSet presAssocID="{9DFC1620-7DC0-4A94-ADA1-B92E43B5F5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9F2ECC-9E82-4205-9318-F2DCEC5225A8}" type="pres">
      <dgm:prSet presAssocID="{59CC0D22-F850-4E43-ADA5-AD383EB3629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7502CA-7012-4756-8E69-289CAFCCC2D0}" type="pres">
      <dgm:prSet presAssocID="{BDCCDF0C-6DC6-4C61-8069-76E20D0D86F3}" presName="spacer" presStyleCnt="0"/>
      <dgm:spPr/>
    </dgm:pt>
    <dgm:pt modelId="{4018B111-1081-4584-8C03-EA6A5180411E}" type="pres">
      <dgm:prSet presAssocID="{A3F8D582-E01C-4648-A244-52F8C59606B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D91A8D-7D8F-43F3-9A29-EDA4ED5C4277}" type="presOf" srcId="{9DFC1620-7DC0-4A94-ADA1-B92E43B5F5A0}" destId="{4A3C4C5E-48DF-4677-89EF-9D098C2EA13C}" srcOrd="0" destOrd="0" presId="urn:microsoft.com/office/officeart/2005/8/layout/vList2"/>
    <dgm:cxn modelId="{0BC6F575-C3D3-47B6-A1B7-F80739966601}" type="presOf" srcId="{A3F8D582-E01C-4648-A244-52F8C59606B3}" destId="{4018B111-1081-4584-8C03-EA6A5180411E}" srcOrd="0" destOrd="0" presId="urn:microsoft.com/office/officeart/2005/8/layout/vList2"/>
    <dgm:cxn modelId="{4D47FF02-D001-4822-BD34-BAF2A792196C}" srcId="{9DFC1620-7DC0-4A94-ADA1-B92E43B5F5A0}" destId="{59CC0D22-F850-4E43-ADA5-AD383EB36299}" srcOrd="0" destOrd="0" parTransId="{B7173149-A1F6-4F26-B2C1-02DB8F794094}" sibTransId="{BDCCDF0C-6DC6-4C61-8069-76E20D0D86F3}"/>
    <dgm:cxn modelId="{E134673D-CDE2-45E6-89EB-D4B5317AE6F4}" type="presOf" srcId="{59CC0D22-F850-4E43-ADA5-AD383EB36299}" destId="{379F2ECC-9E82-4205-9318-F2DCEC5225A8}" srcOrd="0" destOrd="0" presId="urn:microsoft.com/office/officeart/2005/8/layout/vList2"/>
    <dgm:cxn modelId="{74E2D110-B54C-4BA1-9BB1-76B927707B69}" srcId="{9DFC1620-7DC0-4A94-ADA1-B92E43B5F5A0}" destId="{A3F8D582-E01C-4648-A244-52F8C59606B3}" srcOrd="1" destOrd="0" parTransId="{DC4E5625-70C6-4490-B14E-54FBE3C52FEF}" sibTransId="{428154D7-6932-470B-B783-E9F3C3C1553A}"/>
    <dgm:cxn modelId="{F19011B6-7CC7-4BE5-ABC6-D5CA326FF8EF}" type="presParOf" srcId="{4A3C4C5E-48DF-4677-89EF-9D098C2EA13C}" destId="{379F2ECC-9E82-4205-9318-F2DCEC5225A8}" srcOrd="0" destOrd="0" presId="urn:microsoft.com/office/officeart/2005/8/layout/vList2"/>
    <dgm:cxn modelId="{45630673-D6AB-4439-860B-3143AAADB6D9}" type="presParOf" srcId="{4A3C4C5E-48DF-4677-89EF-9D098C2EA13C}" destId="{9A7502CA-7012-4756-8E69-289CAFCCC2D0}" srcOrd="1" destOrd="0" presId="urn:microsoft.com/office/officeart/2005/8/layout/vList2"/>
    <dgm:cxn modelId="{220BA812-AF00-4068-9A44-EA608B610AB4}" type="presParOf" srcId="{4A3C4C5E-48DF-4677-89EF-9D098C2EA13C}" destId="{4018B111-1081-4584-8C03-EA6A5180411E}" srcOrd="2" destOrd="0" presId="urn:microsoft.com/office/officeart/2005/8/layout/vList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C69627C-0516-480A-B963-74E5E21B942C}" type="doc">
      <dgm:prSet loTypeId="urn:microsoft.com/office/officeart/2005/8/layout/hProcess9" loCatId="process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1577578-EB3F-4C7F-AF92-30B4CF0DD585}">
      <dgm:prSet/>
      <dgm:spPr/>
      <dgm:t>
        <a:bodyPr/>
        <a:lstStyle/>
        <a:p>
          <a:pPr rtl="0"/>
          <a:r>
            <a:rPr lang="en-US" dirty="0" smtClean="0"/>
            <a:t>Stiffness of material </a:t>
          </a:r>
          <a:endParaRPr lang="en-US" dirty="0"/>
        </a:p>
      </dgm:t>
    </dgm:pt>
    <dgm:pt modelId="{B9A9FF1D-7770-4064-B362-E5A43AB83AF5}" type="parTrans" cxnId="{13C141FC-69FA-4E4B-9925-6C58011CEFE9}">
      <dgm:prSet/>
      <dgm:spPr/>
      <dgm:t>
        <a:bodyPr/>
        <a:lstStyle/>
        <a:p>
          <a:endParaRPr lang="en-US"/>
        </a:p>
      </dgm:t>
    </dgm:pt>
    <dgm:pt modelId="{3EF0060E-CD1F-4345-8146-E2047DC72F2D}" type="sibTrans" cxnId="{13C141FC-69FA-4E4B-9925-6C58011CEFE9}">
      <dgm:prSet/>
      <dgm:spPr/>
      <dgm:t>
        <a:bodyPr/>
        <a:lstStyle/>
        <a:p>
          <a:endParaRPr lang="en-US"/>
        </a:p>
      </dgm:t>
    </dgm:pt>
    <dgm:pt modelId="{DE699AAB-DF37-4E56-A2DA-C2E231A60F59}">
      <dgm:prSet/>
      <dgm:spPr/>
      <dgm:t>
        <a:bodyPr/>
        <a:lstStyle/>
        <a:p>
          <a:pPr rtl="0"/>
          <a:r>
            <a:rPr lang="en-US" dirty="0" smtClean="0"/>
            <a:t>Distortion</a:t>
          </a:r>
          <a:endParaRPr lang="en-US" dirty="0"/>
        </a:p>
      </dgm:t>
    </dgm:pt>
    <dgm:pt modelId="{348D1B2C-2977-4056-851E-531CA0300C48}" type="parTrans" cxnId="{A76561E9-CA06-41B9-AEA4-50571F9F15AA}">
      <dgm:prSet/>
      <dgm:spPr/>
      <dgm:t>
        <a:bodyPr/>
        <a:lstStyle/>
        <a:p>
          <a:endParaRPr lang="en-US"/>
        </a:p>
      </dgm:t>
    </dgm:pt>
    <dgm:pt modelId="{40AE18C9-B485-45F6-BADE-73A896A77529}" type="sibTrans" cxnId="{A76561E9-CA06-41B9-AEA4-50571F9F15AA}">
      <dgm:prSet/>
      <dgm:spPr/>
      <dgm:t>
        <a:bodyPr/>
        <a:lstStyle/>
        <a:p>
          <a:endParaRPr lang="en-US"/>
        </a:p>
      </dgm:t>
    </dgm:pt>
    <dgm:pt modelId="{5410F087-7F16-449E-ADEC-CB839044D6B6}">
      <dgm:prSet/>
      <dgm:spPr/>
      <dgm:t>
        <a:bodyPr/>
        <a:lstStyle/>
        <a:p>
          <a:pPr rtl="0"/>
          <a:r>
            <a:rPr lang="en-US" dirty="0" smtClean="0"/>
            <a:t>Fracture of instrument </a:t>
          </a:r>
          <a:endParaRPr lang="en-US" dirty="0"/>
        </a:p>
      </dgm:t>
    </dgm:pt>
    <dgm:pt modelId="{67A5E937-3436-4755-9BBD-B1BF0190A97D}" type="parTrans" cxnId="{10B8E230-0285-4CA7-9E08-CB69AF1CA365}">
      <dgm:prSet/>
      <dgm:spPr/>
      <dgm:t>
        <a:bodyPr/>
        <a:lstStyle/>
        <a:p>
          <a:endParaRPr lang="en-US"/>
        </a:p>
      </dgm:t>
    </dgm:pt>
    <dgm:pt modelId="{BACE5E69-B35F-489D-B788-5D92B0651DEE}" type="sibTrans" cxnId="{10B8E230-0285-4CA7-9E08-CB69AF1CA365}">
      <dgm:prSet/>
      <dgm:spPr/>
      <dgm:t>
        <a:bodyPr/>
        <a:lstStyle/>
        <a:p>
          <a:endParaRPr lang="en-US"/>
        </a:p>
      </dgm:t>
    </dgm:pt>
    <dgm:pt modelId="{5376D122-321B-4D5E-B790-8DF7CBF7610A}" type="pres">
      <dgm:prSet presAssocID="{AC69627C-0516-480A-B963-74E5E21B942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7A8698-7A39-4A58-840E-CEF99A7B385D}" type="pres">
      <dgm:prSet presAssocID="{AC69627C-0516-480A-B963-74E5E21B942C}" presName="arrow" presStyleLbl="bgShp" presStyleIdx="0" presStyleCnt="1"/>
      <dgm:spPr/>
    </dgm:pt>
    <dgm:pt modelId="{FB44178F-55E7-466E-BEF5-E98BB4BDFF57}" type="pres">
      <dgm:prSet presAssocID="{AC69627C-0516-480A-B963-74E5E21B942C}" presName="linearProcess" presStyleCnt="0"/>
      <dgm:spPr/>
    </dgm:pt>
    <dgm:pt modelId="{35D96C5A-0AA4-423D-9EF0-0D2A6B510020}" type="pres">
      <dgm:prSet presAssocID="{A1577578-EB3F-4C7F-AF92-30B4CF0DD58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E66C7-FF73-47A1-8B56-A79256E27C92}" type="pres">
      <dgm:prSet presAssocID="{3EF0060E-CD1F-4345-8146-E2047DC72F2D}" presName="sibTrans" presStyleCnt="0"/>
      <dgm:spPr/>
    </dgm:pt>
    <dgm:pt modelId="{CA3023C2-01C2-4946-8BE1-D711E9B44270}" type="pres">
      <dgm:prSet presAssocID="{DE699AAB-DF37-4E56-A2DA-C2E231A60F5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396BAE-FD7C-4D77-97BC-7D41455F1C06}" type="pres">
      <dgm:prSet presAssocID="{40AE18C9-B485-45F6-BADE-73A896A77529}" presName="sibTrans" presStyleCnt="0"/>
      <dgm:spPr/>
    </dgm:pt>
    <dgm:pt modelId="{D2B8CEC6-B09D-47EF-BCED-ABD6A910EE08}" type="pres">
      <dgm:prSet presAssocID="{5410F087-7F16-449E-ADEC-CB839044D6B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C141FC-69FA-4E4B-9925-6C58011CEFE9}" srcId="{AC69627C-0516-480A-B963-74E5E21B942C}" destId="{A1577578-EB3F-4C7F-AF92-30B4CF0DD585}" srcOrd="0" destOrd="0" parTransId="{B9A9FF1D-7770-4064-B362-E5A43AB83AF5}" sibTransId="{3EF0060E-CD1F-4345-8146-E2047DC72F2D}"/>
    <dgm:cxn modelId="{DDFFFAAD-7BB4-4ED6-860F-FC8BCC5072E5}" type="presOf" srcId="{A1577578-EB3F-4C7F-AF92-30B4CF0DD585}" destId="{35D96C5A-0AA4-423D-9EF0-0D2A6B510020}" srcOrd="0" destOrd="0" presId="urn:microsoft.com/office/officeart/2005/8/layout/hProcess9"/>
    <dgm:cxn modelId="{10B8E230-0285-4CA7-9E08-CB69AF1CA365}" srcId="{AC69627C-0516-480A-B963-74E5E21B942C}" destId="{5410F087-7F16-449E-ADEC-CB839044D6B6}" srcOrd="2" destOrd="0" parTransId="{67A5E937-3436-4755-9BBD-B1BF0190A97D}" sibTransId="{BACE5E69-B35F-489D-B788-5D92B0651DEE}"/>
    <dgm:cxn modelId="{A76561E9-CA06-41B9-AEA4-50571F9F15AA}" srcId="{AC69627C-0516-480A-B963-74E5E21B942C}" destId="{DE699AAB-DF37-4E56-A2DA-C2E231A60F59}" srcOrd="1" destOrd="0" parTransId="{348D1B2C-2977-4056-851E-531CA0300C48}" sibTransId="{40AE18C9-B485-45F6-BADE-73A896A77529}"/>
    <dgm:cxn modelId="{1F77C59E-127A-421B-9DAE-C9BA66925754}" type="presOf" srcId="{DE699AAB-DF37-4E56-A2DA-C2E231A60F59}" destId="{CA3023C2-01C2-4946-8BE1-D711E9B44270}" srcOrd="0" destOrd="0" presId="urn:microsoft.com/office/officeart/2005/8/layout/hProcess9"/>
    <dgm:cxn modelId="{6556672D-B37C-4AF7-BFCA-B19A82404196}" type="presOf" srcId="{5410F087-7F16-449E-ADEC-CB839044D6B6}" destId="{D2B8CEC6-B09D-47EF-BCED-ABD6A910EE08}" srcOrd="0" destOrd="0" presId="urn:microsoft.com/office/officeart/2005/8/layout/hProcess9"/>
    <dgm:cxn modelId="{8AFDF750-D230-4897-8DB8-155D26892932}" type="presOf" srcId="{AC69627C-0516-480A-B963-74E5E21B942C}" destId="{5376D122-321B-4D5E-B790-8DF7CBF7610A}" srcOrd="0" destOrd="0" presId="urn:microsoft.com/office/officeart/2005/8/layout/hProcess9"/>
    <dgm:cxn modelId="{EF793D65-E002-4EFB-B257-FC35E11B6506}" type="presParOf" srcId="{5376D122-321B-4D5E-B790-8DF7CBF7610A}" destId="{6B7A8698-7A39-4A58-840E-CEF99A7B385D}" srcOrd="0" destOrd="0" presId="urn:microsoft.com/office/officeart/2005/8/layout/hProcess9"/>
    <dgm:cxn modelId="{F5B8F73D-E5AB-4569-800D-CE9C5CC595F8}" type="presParOf" srcId="{5376D122-321B-4D5E-B790-8DF7CBF7610A}" destId="{FB44178F-55E7-466E-BEF5-E98BB4BDFF57}" srcOrd="1" destOrd="0" presId="urn:microsoft.com/office/officeart/2005/8/layout/hProcess9"/>
    <dgm:cxn modelId="{79A0D7BC-5451-4B68-BC38-AE49B873F261}" type="presParOf" srcId="{FB44178F-55E7-466E-BEF5-E98BB4BDFF57}" destId="{35D96C5A-0AA4-423D-9EF0-0D2A6B510020}" srcOrd="0" destOrd="0" presId="urn:microsoft.com/office/officeart/2005/8/layout/hProcess9"/>
    <dgm:cxn modelId="{88A48B70-B1E3-47B4-8175-3E5FBDDB87F0}" type="presParOf" srcId="{FB44178F-55E7-466E-BEF5-E98BB4BDFF57}" destId="{4EDE66C7-FF73-47A1-8B56-A79256E27C92}" srcOrd="1" destOrd="0" presId="urn:microsoft.com/office/officeart/2005/8/layout/hProcess9"/>
    <dgm:cxn modelId="{F8048805-2167-4815-9A6C-F7E3B8ECAE07}" type="presParOf" srcId="{FB44178F-55E7-466E-BEF5-E98BB4BDFF57}" destId="{CA3023C2-01C2-4946-8BE1-D711E9B44270}" srcOrd="2" destOrd="0" presId="urn:microsoft.com/office/officeart/2005/8/layout/hProcess9"/>
    <dgm:cxn modelId="{3690776E-A44C-413E-A6A5-3B225CF5902D}" type="presParOf" srcId="{FB44178F-55E7-466E-BEF5-E98BB4BDFF57}" destId="{5B396BAE-FD7C-4D77-97BC-7D41455F1C06}" srcOrd="3" destOrd="0" presId="urn:microsoft.com/office/officeart/2005/8/layout/hProcess9"/>
    <dgm:cxn modelId="{B86910E4-B598-44FE-AF3B-E207AC33C0A2}" type="presParOf" srcId="{FB44178F-55E7-466E-BEF5-E98BB4BDFF57}" destId="{D2B8CEC6-B09D-47EF-BCED-ABD6A910EE08}" srcOrd="4" destOrd="0" presId="urn:microsoft.com/office/officeart/2005/8/layout/hProcess9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B47EC37-2A94-4EAE-9306-490FBCD5C9F7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F888A86-0036-46C9-988F-95B51415F2EE}">
      <dgm:prSet/>
      <dgm:spPr/>
      <dgm:t>
        <a:bodyPr/>
        <a:lstStyle/>
        <a:p>
          <a:pPr rtl="0"/>
          <a:r>
            <a:rPr lang="en-US" dirty="0" smtClean="0"/>
            <a:t>Consist of nickel 55% , titanium  45% by wt </a:t>
          </a:r>
          <a:endParaRPr lang="en-US" dirty="0"/>
        </a:p>
      </dgm:t>
    </dgm:pt>
    <dgm:pt modelId="{3E3E109C-CC51-4B8D-8999-4F4F592B3B78}" type="parTrans" cxnId="{BFA9C691-4438-4675-A69C-39D7A8D4A476}">
      <dgm:prSet/>
      <dgm:spPr/>
      <dgm:t>
        <a:bodyPr/>
        <a:lstStyle/>
        <a:p>
          <a:endParaRPr lang="en-US"/>
        </a:p>
      </dgm:t>
    </dgm:pt>
    <dgm:pt modelId="{04B3CF82-AEB7-488C-B911-BF517244BC53}" type="sibTrans" cxnId="{BFA9C691-4438-4675-A69C-39D7A8D4A476}">
      <dgm:prSet/>
      <dgm:spPr/>
      <dgm:t>
        <a:bodyPr/>
        <a:lstStyle/>
        <a:p>
          <a:endParaRPr lang="en-US"/>
        </a:p>
      </dgm:t>
    </dgm:pt>
    <dgm:pt modelId="{8A853DDF-F850-4AC2-9BA9-5ECB135D6D95}" type="pres">
      <dgm:prSet presAssocID="{DB47EC37-2A94-4EAE-9306-490FBCD5C9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F570E2-00C1-4CBE-B74C-3E3BE09ADBD7}" type="pres">
      <dgm:prSet presAssocID="{CF888A86-0036-46C9-988F-95B51415F2E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A5134D-82E3-4441-9A80-AB4772BEC143}" type="presOf" srcId="{CF888A86-0036-46C9-988F-95B51415F2EE}" destId="{55F570E2-00C1-4CBE-B74C-3E3BE09ADBD7}" srcOrd="0" destOrd="0" presId="urn:microsoft.com/office/officeart/2005/8/layout/vList2"/>
    <dgm:cxn modelId="{BFA9C691-4438-4675-A69C-39D7A8D4A476}" srcId="{DB47EC37-2A94-4EAE-9306-490FBCD5C9F7}" destId="{CF888A86-0036-46C9-988F-95B51415F2EE}" srcOrd="0" destOrd="0" parTransId="{3E3E109C-CC51-4B8D-8999-4F4F592B3B78}" sibTransId="{04B3CF82-AEB7-488C-B911-BF517244BC53}"/>
    <dgm:cxn modelId="{F3C65776-A330-418B-BA52-EDB7A77DB8E2}" type="presOf" srcId="{DB47EC37-2A94-4EAE-9306-490FBCD5C9F7}" destId="{8A853DDF-F850-4AC2-9BA9-5ECB135D6D95}" srcOrd="0" destOrd="0" presId="urn:microsoft.com/office/officeart/2005/8/layout/vList2"/>
    <dgm:cxn modelId="{0EAC410A-1019-45A8-B175-34C0B6912B9B}" type="presParOf" srcId="{8A853DDF-F850-4AC2-9BA9-5ECB135D6D95}" destId="{55F570E2-00C1-4CBE-B74C-3E3BE09ADBD7}" srcOrd="0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13E6A94-8995-44CD-A244-AF3C0C53176C}" type="doc">
      <dgm:prSet loTypeId="urn:microsoft.com/office/officeart/2005/8/layout/process1" loCatId="process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7F50118-BE68-4BD1-A6AE-D9427FFE1147}">
      <dgm:prSet/>
      <dgm:spPr/>
      <dgm:t>
        <a:bodyPr/>
        <a:lstStyle/>
        <a:p>
          <a:pPr algn="l" rtl="0"/>
          <a:r>
            <a:rPr lang="en-US" dirty="0" smtClean="0"/>
            <a:t>Low elastic modulus - elastic flexibility to instrument ,hence used in  curved canal</a:t>
          </a:r>
          <a:endParaRPr lang="en-US" dirty="0"/>
        </a:p>
      </dgm:t>
    </dgm:pt>
    <dgm:pt modelId="{CA4CFB19-6C06-4F4C-9CE8-22BA59043CAD}" type="parTrans" cxnId="{E706C838-D423-473E-A0CE-E732726C4783}">
      <dgm:prSet/>
      <dgm:spPr/>
      <dgm:t>
        <a:bodyPr/>
        <a:lstStyle/>
        <a:p>
          <a:endParaRPr lang="en-US"/>
        </a:p>
      </dgm:t>
    </dgm:pt>
    <dgm:pt modelId="{C0A4C3FA-52F3-461B-821F-BEFEC4950CA0}" type="sibTrans" cxnId="{E706C838-D423-473E-A0CE-E732726C4783}">
      <dgm:prSet/>
      <dgm:spPr/>
      <dgm:t>
        <a:bodyPr/>
        <a:lstStyle/>
        <a:p>
          <a:endParaRPr lang="en-US"/>
        </a:p>
      </dgm:t>
    </dgm:pt>
    <dgm:pt modelId="{BCE20DD7-097F-4B43-91D6-35494FDDD1B4}">
      <dgm:prSet/>
      <dgm:spPr/>
      <dgm:t>
        <a:bodyPr/>
        <a:lstStyle/>
        <a:p>
          <a:pPr algn="l" rtl="0"/>
          <a:r>
            <a:rPr lang="en-US" dirty="0" smtClean="0"/>
            <a:t>Shape memory alloy ---it has the ability to recover  from plastic strain when unloaded.</a:t>
          </a:r>
          <a:endParaRPr lang="en-US" dirty="0"/>
        </a:p>
      </dgm:t>
    </dgm:pt>
    <dgm:pt modelId="{738B8F0F-2382-4524-9F76-86993B4B0C1D}" type="parTrans" cxnId="{6E954D18-236F-4D2D-80F7-757B084AABBB}">
      <dgm:prSet/>
      <dgm:spPr/>
      <dgm:t>
        <a:bodyPr/>
        <a:lstStyle/>
        <a:p>
          <a:endParaRPr lang="en-US"/>
        </a:p>
      </dgm:t>
    </dgm:pt>
    <dgm:pt modelId="{E4EA9A95-B49D-4EFF-B686-9956A589C76C}" type="sibTrans" cxnId="{6E954D18-236F-4D2D-80F7-757B084AABBB}">
      <dgm:prSet/>
      <dgm:spPr/>
      <dgm:t>
        <a:bodyPr/>
        <a:lstStyle/>
        <a:p>
          <a:endParaRPr lang="en-US"/>
        </a:p>
      </dgm:t>
    </dgm:pt>
    <dgm:pt modelId="{3A6E8221-025E-44BC-AB51-FEE44D7D5A76}" type="pres">
      <dgm:prSet presAssocID="{313E6A94-8995-44CD-A244-AF3C0C5317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0F10B5-597E-4EC3-842E-BB7C3492C0A8}" type="pres">
      <dgm:prSet presAssocID="{67F50118-BE68-4BD1-A6AE-D9427FFE114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CAA8E9-B105-4E31-90AF-B8BFFE13A74B}" type="pres">
      <dgm:prSet presAssocID="{C0A4C3FA-52F3-461B-821F-BEFEC4950CA0}" presName="sibTrans" presStyleLbl="sibTrans2D1" presStyleIdx="0" presStyleCnt="1"/>
      <dgm:spPr/>
      <dgm:t>
        <a:bodyPr/>
        <a:lstStyle/>
        <a:p>
          <a:endParaRPr lang="en-US"/>
        </a:p>
      </dgm:t>
    </dgm:pt>
    <dgm:pt modelId="{2EED4F6C-760A-4AB4-A2C5-8ABE31BAD477}" type="pres">
      <dgm:prSet presAssocID="{C0A4C3FA-52F3-461B-821F-BEFEC4950CA0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CF428DA8-157F-4692-A08B-81C38C9C17D6}" type="pres">
      <dgm:prSet presAssocID="{BCE20DD7-097F-4B43-91D6-35494FDDD1B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81F100-4752-44CD-AC76-89458D0A33C1}" type="presOf" srcId="{C0A4C3FA-52F3-461B-821F-BEFEC4950CA0}" destId="{68CAA8E9-B105-4E31-90AF-B8BFFE13A74B}" srcOrd="0" destOrd="0" presId="urn:microsoft.com/office/officeart/2005/8/layout/process1"/>
    <dgm:cxn modelId="{1F9D6151-6531-4526-BC22-E88393EDCCC2}" type="presOf" srcId="{C0A4C3FA-52F3-461B-821F-BEFEC4950CA0}" destId="{2EED4F6C-760A-4AB4-A2C5-8ABE31BAD477}" srcOrd="1" destOrd="0" presId="urn:microsoft.com/office/officeart/2005/8/layout/process1"/>
    <dgm:cxn modelId="{E706C838-D423-473E-A0CE-E732726C4783}" srcId="{313E6A94-8995-44CD-A244-AF3C0C53176C}" destId="{67F50118-BE68-4BD1-A6AE-D9427FFE1147}" srcOrd="0" destOrd="0" parTransId="{CA4CFB19-6C06-4F4C-9CE8-22BA59043CAD}" sibTransId="{C0A4C3FA-52F3-461B-821F-BEFEC4950CA0}"/>
    <dgm:cxn modelId="{37BBEFD4-379C-41DE-98A3-090FE5F91C12}" type="presOf" srcId="{67F50118-BE68-4BD1-A6AE-D9427FFE1147}" destId="{760F10B5-597E-4EC3-842E-BB7C3492C0A8}" srcOrd="0" destOrd="0" presId="urn:microsoft.com/office/officeart/2005/8/layout/process1"/>
    <dgm:cxn modelId="{6E954D18-236F-4D2D-80F7-757B084AABBB}" srcId="{313E6A94-8995-44CD-A244-AF3C0C53176C}" destId="{BCE20DD7-097F-4B43-91D6-35494FDDD1B4}" srcOrd="1" destOrd="0" parTransId="{738B8F0F-2382-4524-9F76-86993B4B0C1D}" sibTransId="{E4EA9A95-B49D-4EFF-B686-9956A589C76C}"/>
    <dgm:cxn modelId="{3EA36D15-B263-4F99-931C-D456C93F459D}" type="presOf" srcId="{313E6A94-8995-44CD-A244-AF3C0C53176C}" destId="{3A6E8221-025E-44BC-AB51-FEE44D7D5A76}" srcOrd="0" destOrd="0" presId="urn:microsoft.com/office/officeart/2005/8/layout/process1"/>
    <dgm:cxn modelId="{C56FD9FA-F0C5-40AA-98B0-83209B8AA8CA}" type="presOf" srcId="{BCE20DD7-097F-4B43-91D6-35494FDDD1B4}" destId="{CF428DA8-157F-4692-A08B-81C38C9C17D6}" srcOrd="0" destOrd="0" presId="urn:microsoft.com/office/officeart/2005/8/layout/process1"/>
    <dgm:cxn modelId="{255EA6E3-2B7C-44E9-BD69-E6A11EDAF410}" type="presParOf" srcId="{3A6E8221-025E-44BC-AB51-FEE44D7D5A76}" destId="{760F10B5-597E-4EC3-842E-BB7C3492C0A8}" srcOrd="0" destOrd="0" presId="urn:microsoft.com/office/officeart/2005/8/layout/process1"/>
    <dgm:cxn modelId="{A0DE93BD-A9DE-49FC-B03A-49182F3325E8}" type="presParOf" srcId="{3A6E8221-025E-44BC-AB51-FEE44D7D5A76}" destId="{68CAA8E9-B105-4E31-90AF-B8BFFE13A74B}" srcOrd="1" destOrd="0" presId="urn:microsoft.com/office/officeart/2005/8/layout/process1"/>
    <dgm:cxn modelId="{9A508804-2521-4796-A612-0287946DECB3}" type="presParOf" srcId="{68CAA8E9-B105-4E31-90AF-B8BFFE13A74B}" destId="{2EED4F6C-760A-4AB4-A2C5-8ABE31BAD477}" srcOrd="0" destOrd="0" presId="urn:microsoft.com/office/officeart/2005/8/layout/process1"/>
    <dgm:cxn modelId="{F3AC0DF1-53BD-4A20-8B8F-6AE4B4879B86}" type="presParOf" srcId="{3A6E8221-025E-44BC-AB51-FEE44D7D5A76}" destId="{CF428DA8-157F-4692-A08B-81C38C9C17D6}" srcOrd="2" destOrd="0" presId="urn:microsoft.com/office/officeart/2005/8/layout/process1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B4F7CA2-AE6E-4D0F-8487-EF2E2BD2F3A3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4798D98-0E68-44D0-8A54-2192832BC158}">
      <dgm:prSet/>
      <dgm:spPr/>
      <dgm:t>
        <a:bodyPr/>
        <a:lstStyle/>
        <a:p>
          <a:pPr rtl="0"/>
          <a:r>
            <a:rPr lang="en-US" dirty="0" smtClean="0"/>
            <a:t>Expensive </a:t>
          </a:r>
          <a:endParaRPr lang="en-US" dirty="0"/>
        </a:p>
      </dgm:t>
    </dgm:pt>
    <dgm:pt modelId="{F4394D30-98E3-4BE0-AAA4-9BBA4805BE9D}" type="parTrans" cxnId="{5838420B-C9A6-4A38-A410-8861E1316302}">
      <dgm:prSet/>
      <dgm:spPr/>
      <dgm:t>
        <a:bodyPr/>
        <a:lstStyle/>
        <a:p>
          <a:endParaRPr lang="en-US"/>
        </a:p>
      </dgm:t>
    </dgm:pt>
    <dgm:pt modelId="{39A6304C-BD9B-4114-999C-6501CDE3613A}" type="sibTrans" cxnId="{5838420B-C9A6-4A38-A410-8861E1316302}">
      <dgm:prSet/>
      <dgm:spPr/>
      <dgm:t>
        <a:bodyPr/>
        <a:lstStyle/>
        <a:p>
          <a:endParaRPr lang="en-US"/>
        </a:p>
      </dgm:t>
    </dgm:pt>
    <dgm:pt modelId="{A3E988E3-2791-4D1A-AD4F-D51949917612}" type="pres">
      <dgm:prSet presAssocID="{1B4F7CA2-AE6E-4D0F-8487-EF2E2BD2F3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1FAB5F-2190-40D6-BBDA-A8F54447138B}" type="pres">
      <dgm:prSet presAssocID="{54798D98-0E68-44D0-8A54-2192832BC15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F3E858-6317-4E2F-9AC8-8C0E34385058}" type="presOf" srcId="{1B4F7CA2-AE6E-4D0F-8487-EF2E2BD2F3A3}" destId="{A3E988E3-2791-4D1A-AD4F-D51949917612}" srcOrd="0" destOrd="0" presId="urn:microsoft.com/office/officeart/2005/8/layout/vList2"/>
    <dgm:cxn modelId="{5838420B-C9A6-4A38-A410-8861E1316302}" srcId="{1B4F7CA2-AE6E-4D0F-8487-EF2E2BD2F3A3}" destId="{54798D98-0E68-44D0-8A54-2192832BC158}" srcOrd="0" destOrd="0" parTransId="{F4394D30-98E3-4BE0-AAA4-9BBA4805BE9D}" sibTransId="{39A6304C-BD9B-4114-999C-6501CDE3613A}"/>
    <dgm:cxn modelId="{B12A1EE3-E96E-4354-B679-390966073F5F}" type="presOf" srcId="{54798D98-0E68-44D0-8A54-2192832BC158}" destId="{6E1FAB5F-2190-40D6-BBDA-A8F54447138B}" srcOrd="0" destOrd="0" presId="urn:microsoft.com/office/officeart/2005/8/layout/vList2"/>
    <dgm:cxn modelId="{1B4CA612-2441-46DA-9D35-C8BD0A6910F2}" type="presParOf" srcId="{A3E988E3-2791-4D1A-AD4F-D51949917612}" destId="{6E1FAB5F-2190-40D6-BBDA-A8F54447138B}" srcOrd="0" destOrd="0" presId="urn:microsoft.com/office/officeart/2005/8/layout/vList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72A0F84-24E8-4DDA-8689-0E7B64597A14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573D46A-7369-4888-B64C-D4CE76888004}">
      <dgm:prSet/>
      <dgm:spPr/>
      <dgm:t>
        <a:bodyPr/>
        <a:lstStyle/>
        <a:p>
          <a:pPr rtl="0"/>
          <a:r>
            <a:rPr lang="en-US" b="1" dirty="0" smtClean="0"/>
            <a:t>REAR SURFACE </a:t>
          </a:r>
          <a:r>
            <a:rPr lang="en-US" dirty="0" smtClean="0"/>
            <a:t>- </a:t>
          </a:r>
          <a:r>
            <a:rPr lang="en-US" dirty="0" err="1" smtClean="0"/>
            <a:t>Aluminium</a:t>
          </a:r>
          <a:r>
            <a:rPr lang="en-US" dirty="0" smtClean="0"/>
            <a:t> coated under vacuum on the reverse side of the glass to eliminate scratch damage</a:t>
          </a:r>
          <a:endParaRPr lang="en-US" dirty="0"/>
        </a:p>
      </dgm:t>
    </dgm:pt>
    <dgm:pt modelId="{70652FE3-0530-4448-9F22-5AF0CDEF2075}" type="parTrans" cxnId="{E02C2D4A-04DA-49E6-A17B-86B174BFE1DC}">
      <dgm:prSet/>
      <dgm:spPr/>
      <dgm:t>
        <a:bodyPr/>
        <a:lstStyle/>
        <a:p>
          <a:endParaRPr lang="en-US"/>
        </a:p>
      </dgm:t>
    </dgm:pt>
    <dgm:pt modelId="{B8C3D22A-2415-46F4-83D0-C021FBAC544A}" type="sibTrans" cxnId="{E02C2D4A-04DA-49E6-A17B-86B174BFE1DC}">
      <dgm:prSet/>
      <dgm:spPr/>
      <dgm:t>
        <a:bodyPr/>
        <a:lstStyle/>
        <a:p>
          <a:endParaRPr lang="en-US"/>
        </a:p>
      </dgm:t>
    </dgm:pt>
    <dgm:pt modelId="{F56D1AFC-5413-4075-B833-B80ED113A11B}">
      <dgm:prSet/>
      <dgm:spPr/>
      <dgm:t>
        <a:bodyPr/>
        <a:lstStyle/>
        <a:p>
          <a:pPr rtl="0"/>
          <a:r>
            <a:rPr lang="en-US" b="1" dirty="0" smtClean="0"/>
            <a:t>FRONT SURFACE </a:t>
          </a:r>
          <a:r>
            <a:rPr lang="en-US" dirty="0" smtClean="0"/>
            <a:t>-Will not give a double image, they are ideal for endodontic procedures</a:t>
          </a:r>
          <a:endParaRPr lang="en-US" dirty="0"/>
        </a:p>
      </dgm:t>
    </dgm:pt>
    <dgm:pt modelId="{A1847B51-0D49-4E80-9696-97F0B4234BE6}" type="parTrans" cxnId="{01AA1B92-6BA1-4D8D-9382-FBD6AA8D1AD2}">
      <dgm:prSet/>
      <dgm:spPr/>
      <dgm:t>
        <a:bodyPr/>
        <a:lstStyle/>
        <a:p>
          <a:endParaRPr lang="en-US"/>
        </a:p>
      </dgm:t>
    </dgm:pt>
    <dgm:pt modelId="{B97003F8-E23C-46BB-930F-F1051125FA43}" type="sibTrans" cxnId="{01AA1B92-6BA1-4D8D-9382-FBD6AA8D1AD2}">
      <dgm:prSet/>
      <dgm:spPr/>
      <dgm:t>
        <a:bodyPr/>
        <a:lstStyle/>
        <a:p>
          <a:endParaRPr lang="en-US"/>
        </a:p>
      </dgm:t>
    </dgm:pt>
    <dgm:pt modelId="{2B5773A3-8C05-40F9-8AE8-BF1F5E9963A1}" type="pres">
      <dgm:prSet presAssocID="{272A0F84-24E8-4DDA-8689-0E7B64597A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A2CAEB-E89F-49BF-AA6F-0EE440E8B6A6}" type="pres">
      <dgm:prSet presAssocID="{2573D46A-7369-4888-B64C-D4CE7688800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EE7D74-07A8-4FE0-8D72-31FB450659BC}" type="pres">
      <dgm:prSet presAssocID="{B8C3D22A-2415-46F4-83D0-C021FBAC544A}" presName="spacer" presStyleCnt="0"/>
      <dgm:spPr/>
    </dgm:pt>
    <dgm:pt modelId="{BEB6A888-1D8D-455D-BDCD-9CCBBCBC894F}" type="pres">
      <dgm:prSet presAssocID="{F56D1AFC-5413-4075-B833-B80ED113A11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040AE0-D379-48D6-B1AB-74CF2D87FD8B}" type="presOf" srcId="{2573D46A-7369-4888-B64C-D4CE76888004}" destId="{41A2CAEB-E89F-49BF-AA6F-0EE440E8B6A6}" srcOrd="0" destOrd="0" presId="urn:microsoft.com/office/officeart/2005/8/layout/vList2"/>
    <dgm:cxn modelId="{6E52D028-B486-449F-8248-AAE773AE66CB}" type="presOf" srcId="{F56D1AFC-5413-4075-B833-B80ED113A11B}" destId="{BEB6A888-1D8D-455D-BDCD-9CCBBCBC894F}" srcOrd="0" destOrd="0" presId="urn:microsoft.com/office/officeart/2005/8/layout/vList2"/>
    <dgm:cxn modelId="{E02C2D4A-04DA-49E6-A17B-86B174BFE1DC}" srcId="{272A0F84-24E8-4DDA-8689-0E7B64597A14}" destId="{2573D46A-7369-4888-B64C-D4CE76888004}" srcOrd="0" destOrd="0" parTransId="{70652FE3-0530-4448-9F22-5AF0CDEF2075}" sibTransId="{B8C3D22A-2415-46F4-83D0-C021FBAC544A}"/>
    <dgm:cxn modelId="{4A06CB58-1381-4E03-9CDB-31A934A46272}" type="presOf" srcId="{272A0F84-24E8-4DDA-8689-0E7B64597A14}" destId="{2B5773A3-8C05-40F9-8AE8-BF1F5E9963A1}" srcOrd="0" destOrd="0" presId="urn:microsoft.com/office/officeart/2005/8/layout/vList2"/>
    <dgm:cxn modelId="{01AA1B92-6BA1-4D8D-9382-FBD6AA8D1AD2}" srcId="{272A0F84-24E8-4DDA-8689-0E7B64597A14}" destId="{F56D1AFC-5413-4075-B833-B80ED113A11B}" srcOrd="1" destOrd="0" parTransId="{A1847B51-0D49-4E80-9696-97F0B4234BE6}" sibTransId="{B97003F8-E23C-46BB-930F-F1051125FA43}"/>
    <dgm:cxn modelId="{5ADB5A06-52A8-4B00-869B-83D96D83C904}" type="presParOf" srcId="{2B5773A3-8C05-40F9-8AE8-BF1F5E9963A1}" destId="{41A2CAEB-E89F-49BF-AA6F-0EE440E8B6A6}" srcOrd="0" destOrd="0" presId="urn:microsoft.com/office/officeart/2005/8/layout/vList2"/>
    <dgm:cxn modelId="{32C4FBDD-5FA3-46F9-91B2-48A0074A6804}" type="presParOf" srcId="{2B5773A3-8C05-40F9-8AE8-BF1F5E9963A1}" destId="{36EE7D74-07A8-4FE0-8D72-31FB450659BC}" srcOrd="1" destOrd="0" presId="urn:microsoft.com/office/officeart/2005/8/layout/vList2"/>
    <dgm:cxn modelId="{EF55A2B9-4BA4-451F-B21A-EF0C18607052}" type="presParOf" srcId="{2B5773A3-8C05-40F9-8AE8-BF1F5E9963A1}" destId="{BEB6A888-1D8D-455D-BDCD-9CCBBCBC894F}" srcOrd="2" destOrd="0" presId="urn:microsoft.com/office/officeart/2005/8/layout/vList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07838C1-9A3D-45AD-AEEB-C60710D0B86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A356CB-DD40-49FB-9102-C4B0BCA5EA76}">
      <dgm:prSet/>
      <dgm:spPr/>
      <dgm:t>
        <a:bodyPr/>
        <a:lstStyle/>
        <a:p>
          <a:pPr rtl="0"/>
          <a:r>
            <a:rPr lang="en-US" dirty="0" smtClean="0"/>
            <a:t>Two types</a:t>
          </a:r>
          <a:endParaRPr lang="en-US" dirty="0"/>
        </a:p>
      </dgm:t>
    </dgm:pt>
    <dgm:pt modelId="{0B530D77-9929-4266-820E-1D9345DED99B}" type="parTrans" cxnId="{7F1E702E-3D63-4C10-A7EA-6DC90A1A4C91}">
      <dgm:prSet/>
      <dgm:spPr/>
      <dgm:t>
        <a:bodyPr/>
        <a:lstStyle/>
        <a:p>
          <a:endParaRPr lang="en-US"/>
        </a:p>
      </dgm:t>
    </dgm:pt>
    <dgm:pt modelId="{FEBC5BCC-EEF5-4E91-A2AC-FB62D0298725}" type="sibTrans" cxnId="{7F1E702E-3D63-4C10-A7EA-6DC90A1A4C91}">
      <dgm:prSet/>
      <dgm:spPr/>
      <dgm:t>
        <a:bodyPr/>
        <a:lstStyle/>
        <a:p>
          <a:endParaRPr lang="en-US"/>
        </a:p>
      </dgm:t>
    </dgm:pt>
    <dgm:pt modelId="{A58F1609-D86A-4F6D-B1C8-B5D82B7729A2}" type="pres">
      <dgm:prSet presAssocID="{507838C1-9A3D-45AD-AEEB-C60710D0B8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98B5F7-593E-4F0B-99BD-C11FE8536272}" type="pres">
      <dgm:prSet presAssocID="{79A356CB-DD40-49FB-9102-C4B0BCA5EA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1E702E-3D63-4C10-A7EA-6DC90A1A4C91}" srcId="{507838C1-9A3D-45AD-AEEB-C60710D0B86A}" destId="{79A356CB-DD40-49FB-9102-C4B0BCA5EA76}" srcOrd="0" destOrd="0" parTransId="{0B530D77-9929-4266-820E-1D9345DED99B}" sibTransId="{FEBC5BCC-EEF5-4E91-A2AC-FB62D0298725}"/>
    <dgm:cxn modelId="{780079AF-69CF-4BB3-840A-F3A1838B6590}" type="presOf" srcId="{507838C1-9A3D-45AD-AEEB-C60710D0B86A}" destId="{A58F1609-D86A-4F6D-B1C8-B5D82B7729A2}" srcOrd="0" destOrd="0" presId="urn:microsoft.com/office/officeart/2005/8/layout/vList2"/>
    <dgm:cxn modelId="{754C1E05-51D2-4630-97C1-841A2CB2F640}" type="presOf" srcId="{79A356CB-DD40-49FB-9102-C4B0BCA5EA76}" destId="{0698B5F7-593E-4F0B-99BD-C11FE8536272}" srcOrd="0" destOrd="0" presId="urn:microsoft.com/office/officeart/2005/8/layout/vList2"/>
    <dgm:cxn modelId="{9E854107-4FD5-48C0-8020-DB11690BAF4E}" type="presParOf" srcId="{A58F1609-D86A-4F6D-B1C8-B5D82B7729A2}" destId="{0698B5F7-593E-4F0B-99BD-C11FE8536272}" srcOrd="0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7ADF26E-A381-4C84-83D1-90CF42A9471D}" type="doc">
      <dgm:prSet loTypeId="urn:microsoft.com/office/officeart/2005/8/layout/process1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D1CFA16-6D4D-4699-8680-486590CB0F2C}">
      <dgm:prSet/>
      <dgm:spPr/>
      <dgm:t>
        <a:bodyPr/>
        <a:lstStyle/>
        <a:p>
          <a:pPr rtl="0"/>
          <a:r>
            <a:rPr lang="en-US" dirty="0" smtClean="0"/>
            <a:t>Rear surface</a:t>
          </a:r>
          <a:endParaRPr lang="en-US" dirty="0"/>
        </a:p>
      </dgm:t>
    </dgm:pt>
    <dgm:pt modelId="{947ED37B-6A35-4E15-BAB1-A52DAFEE439F}" type="parTrans" cxnId="{30C397CA-5234-4BB0-9481-54F47EBA8619}">
      <dgm:prSet/>
      <dgm:spPr/>
      <dgm:t>
        <a:bodyPr/>
        <a:lstStyle/>
        <a:p>
          <a:endParaRPr lang="en-US"/>
        </a:p>
      </dgm:t>
    </dgm:pt>
    <dgm:pt modelId="{1815E24D-73C3-4A2F-B202-275157100366}" type="sibTrans" cxnId="{30C397CA-5234-4BB0-9481-54F47EBA8619}">
      <dgm:prSet/>
      <dgm:spPr/>
      <dgm:t>
        <a:bodyPr/>
        <a:lstStyle/>
        <a:p>
          <a:endParaRPr lang="en-US"/>
        </a:p>
      </dgm:t>
    </dgm:pt>
    <dgm:pt modelId="{9584559E-D860-4E49-93DA-F5FDF9C23998}">
      <dgm:prSet/>
      <dgm:spPr/>
      <dgm:t>
        <a:bodyPr/>
        <a:lstStyle/>
        <a:p>
          <a:pPr rtl="0"/>
          <a:r>
            <a:rPr lang="en-US" dirty="0" smtClean="0"/>
            <a:t>Front surface</a:t>
          </a:r>
          <a:endParaRPr lang="en-US" dirty="0"/>
        </a:p>
      </dgm:t>
    </dgm:pt>
    <dgm:pt modelId="{E89F1347-D9E8-4DD8-A587-0FF51CDF4CF5}" type="parTrans" cxnId="{3507D107-2BF7-4B0D-AFE7-A9A8EB725B84}">
      <dgm:prSet/>
      <dgm:spPr/>
      <dgm:t>
        <a:bodyPr/>
        <a:lstStyle/>
        <a:p>
          <a:endParaRPr lang="en-US"/>
        </a:p>
      </dgm:t>
    </dgm:pt>
    <dgm:pt modelId="{69971F37-94D9-4810-85AE-D7580A5D7D1D}" type="sibTrans" cxnId="{3507D107-2BF7-4B0D-AFE7-A9A8EB725B84}">
      <dgm:prSet/>
      <dgm:spPr/>
      <dgm:t>
        <a:bodyPr/>
        <a:lstStyle/>
        <a:p>
          <a:endParaRPr lang="en-US"/>
        </a:p>
      </dgm:t>
    </dgm:pt>
    <dgm:pt modelId="{A78EB218-9976-4695-AD58-B0BD03C4433F}" type="pres">
      <dgm:prSet presAssocID="{77ADF26E-A381-4C84-83D1-90CF42A947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506781-B4CD-45C5-ABA3-3CA47AA7FC0F}" type="pres">
      <dgm:prSet presAssocID="{DD1CFA16-6D4D-4699-8680-486590CB0F2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E20F9-8081-4EBE-8E95-4F79A4C00C04}" type="pres">
      <dgm:prSet presAssocID="{1815E24D-73C3-4A2F-B202-275157100366}" presName="sibTrans" presStyleLbl="sibTrans2D1" presStyleIdx="0" presStyleCnt="1"/>
      <dgm:spPr/>
      <dgm:t>
        <a:bodyPr/>
        <a:lstStyle/>
        <a:p>
          <a:endParaRPr lang="en-US"/>
        </a:p>
      </dgm:t>
    </dgm:pt>
    <dgm:pt modelId="{7A5A4777-6F4F-41C2-8353-4C8EC13BC21E}" type="pres">
      <dgm:prSet presAssocID="{1815E24D-73C3-4A2F-B202-275157100366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CEAD9EB9-7054-4B39-ADF3-CB9DF302D797}" type="pres">
      <dgm:prSet presAssocID="{9584559E-D860-4E49-93DA-F5FDF9C2399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C397CA-5234-4BB0-9481-54F47EBA8619}" srcId="{77ADF26E-A381-4C84-83D1-90CF42A9471D}" destId="{DD1CFA16-6D4D-4699-8680-486590CB0F2C}" srcOrd="0" destOrd="0" parTransId="{947ED37B-6A35-4E15-BAB1-A52DAFEE439F}" sibTransId="{1815E24D-73C3-4A2F-B202-275157100366}"/>
    <dgm:cxn modelId="{9013BAC2-BDC8-4B33-9D51-C81BC1520E15}" type="presOf" srcId="{9584559E-D860-4E49-93DA-F5FDF9C23998}" destId="{CEAD9EB9-7054-4B39-ADF3-CB9DF302D797}" srcOrd="0" destOrd="0" presId="urn:microsoft.com/office/officeart/2005/8/layout/process1"/>
    <dgm:cxn modelId="{AF2D1801-F621-4DA0-B491-EBD9A927AF61}" type="presOf" srcId="{DD1CFA16-6D4D-4699-8680-486590CB0F2C}" destId="{E7506781-B4CD-45C5-ABA3-3CA47AA7FC0F}" srcOrd="0" destOrd="0" presId="urn:microsoft.com/office/officeart/2005/8/layout/process1"/>
    <dgm:cxn modelId="{3507D107-2BF7-4B0D-AFE7-A9A8EB725B84}" srcId="{77ADF26E-A381-4C84-83D1-90CF42A9471D}" destId="{9584559E-D860-4E49-93DA-F5FDF9C23998}" srcOrd="1" destOrd="0" parTransId="{E89F1347-D9E8-4DD8-A587-0FF51CDF4CF5}" sibTransId="{69971F37-94D9-4810-85AE-D7580A5D7D1D}"/>
    <dgm:cxn modelId="{21600C99-9252-4647-A86F-571078F272C9}" type="presOf" srcId="{1815E24D-73C3-4A2F-B202-275157100366}" destId="{7A5A4777-6F4F-41C2-8353-4C8EC13BC21E}" srcOrd="1" destOrd="0" presId="urn:microsoft.com/office/officeart/2005/8/layout/process1"/>
    <dgm:cxn modelId="{BA3AD995-693F-4210-96AE-D2172E11CDD4}" type="presOf" srcId="{1815E24D-73C3-4A2F-B202-275157100366}" destId="{8DCE20F9-8081-4EBE-8E95-4F79A4C00C04}" srcOrd="0" destOrd="0" presId="urn:microsoft.com/office/officeart/2005/8/layout/process1"/>
    <dgm:cxn modelId="{69DE15D0-8DAC-4AA7-B210-8760A02EA50A}" type="presOf" srcId="{77ADF26E-A381-4C84-83D1-90CF42A9471D}" destId="{A78EB218-9976-4695-AD58-B0BD03C4433F}" srcOrd="0" destOrd="0" presId="urn:microsoft.com/office/officeart/2005/8/layout/process1"/>
    <dgm:cxn modelId="{6DC2122A-8486-4255-9B21-97D0D5485EB1}" type="presParOf" srcId="{A78EB218-9976-4695-AD58-B0BD03C4433F}" destId="{E7506781-B4CD-45C5-ABA3-3CA47AA7FC0F}" srcOrd="0" destOrd="0" presId="urn:microsoft.com/office/officeart/2005/8/layout/process1"/>
    <dgm:cxn modelId="{058A50BB-6873-45BB-B66E-A215DBD90565}" type="presParOf" srcId="{A78EB218-9976-4695-AD58-B0BD03C4433F}" destId="{8DCE20F9-8081-4EBE-8E95-4F79A4C00C04}" srcOrd="1" destOrd="0" presId="urn:microsoft.com/office/officeart/2005/8/layout/process1"/>
    <dgm:cxn modelId="{EBCB9F0C-0B48-4C41-AF6E-A5F723600A5A}" type="presParOf" srcId="{8DCE20F9-8081-4EBE-8E95-4F79A4C00C04}" destId="{7A5A4777-6F4F-41C2-8353-4C8EC13BC21E}" srcOrd="0" destOrd="0" presId="urn:microsoft.com/office/officeart/2005/8/layout/process1"/>
    <dgm:cxn modelId="{6BB51286-D1CB-4445-AC1B-D4A2F4FF16DE}" type="presParOf" srcId="{A78EB218-9976-4695-AD58-B0BD03C4433F}" destId="{CEAD9EB9-7054-4B39-ADF3-CB9DF302D797}" srcOrd="2" destOrd="0" presId="urn:microsoft.com/office/officeart/2005/8/layout/process1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600B207-1819-41C9-B4F0-12D16ABBBEAD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F7A9562-4CA6-4E71-B424-C4272900293C}">
      <dgm:prSet/>
      <dgm:spPr/>
      <dgm:t>
        <a:bodyPr/>
        <a:lstStyle/>
        <a:p>
          <a:pPr rtl="0"/>
          <a:r>
            <a:rPr lang="en-US" dirty="0" smtClean="0"/>
            <a:t>Working part has grooves</a:t>
          </a:r>
          <a:endParaRPr lang="en-US" dirty="0"/>
        </a:p>
      </dgm:t>
    </dgm:pt>
    <dgm:pt modelId="{C241507B-6198-49EF-84E1-C1432A395776}" type="parTrans" cxnId="{844C1BE4-1401-4A24-8C03-3048F53DE744}">
      <dgm:prSet/>
      <dgm:spPr/>
      <dgm:t>
        <a:bodyPr/>
        <a:lstStyle/>
        <a:p>
          <a:endParaRPr lang="en-US"/>
        </a:p>
      </dgm:t>
    </dgm:pt>
    <dgm:pt modelId="{A2B6DD2B-0416-4012-9AC1-27631A2D1BB4}" type="sibTrans" cxnId="{844C1BE4-1401-4A24-8C03-3048F53DE744}">
      <dgm:prSet/>
      <dgm:spPr/>
      <dgm:t>
        <a:bodyPr/>
        <a:lstStyle/>
        <a:p>
          <a:endParaRPr lang="en-US"/>
        </a:p>
      </dgm:t>
    </dgm:pt>
    <dgm:pt modelId="{59492020-84E2-4985-A8EA-D993452A3E71}">
      <dgm:prSet/>
      <dgm:spPr/>
      <dgm:t>
        <a:bodyPr/>
        <a:lstStyle/>
        <a:p>
          <a:pPr rtl="0"/>
          <a:r>
            <a:rPr lang="en-US" dirty="0" smtClean="0"/>
            <a:t>For holding </a:t>
          </a:r>
          <a:r>
            <a:rPr lang="en-US" dirty="0" err="1" smtClean="0"/>
            <a:t>gutta</a:t>
          </a:r>
          <a:r>
            <a:rPr lang="en-US" dirty="0" smtClean="0"/>
            <a:t> </a:t>
          </a:r>
          <a:r>
            <a:rPr lang="en-US" dirty="0" err="1" smtClean="0"/>
            <a:t>percha</a:t>
          </a:r>
          <a:r>
            <a:rPr lang="en-US" dirty="0" smtClean="0"/>
            <a:t> &amp; absorbent points</a:t>
          </a:r>
          <a:endParaRPr lang="en-US" dirty="0"/>
        </a:p>
      </dgm:t>
    </dgm:pt>
    <dgm:pt modelId="{ACFB7740-3731-4AA8-BDA9-D0EE2224A464}" type="parTrans" cxnId="{AF4420B7-F5E1-463F-A6C3-2D216581E329}">
      <dgm:prSet/>
      <dgm:spPr/>
      <dgm:t>
        <a:bodyPr/>
        <a:lstStyle/>
        <a:p>
          <a:endParaRPr lang="en-US"/>
        </a:p>
      </dgm:t>
    </dgm:pt>
    <dgm:pt modelId="{4B11C517-FD9F-4047-B31C-ACC4B4FB2EA4}" type="sibTrans" cxnId="{AF4420B7-F5E1-463F-A6C3-2D216581E329}">
      <dgm:prSet/>
      <dgm:spPr/>
      <dgm:t>
        <a:bodyPr/>
        <a:lstStyle/>
        <a:p>
          <a:endParaRPr lang="en-US"/>
        </a:p>
      </dgm:t>
    </dgm:pt>
    <dgm:pt modelId="{34E0462E-BC01-4953-B445-62C44B22171A}">
      <dgm:prSet/>
      <dgm:spPr/>
      <dgm:t>
        <a:bodyPr/>
        <a:lstStyle/>
        <a:p>
          <a:pPr rtl="0"/>
          <a:endParaRPr lang="en-US" dirty="0"/>
        </a:p>
      </dgm:t>
    </dgm:pt>
    <dgm:pt modelId="{85FA4303-AD53-426C-937E-5D5DB86C21C2}" type="parTrans" cxnId="{07FE9374-C609-4299-9BA1-9A11804E184B}">
      <dgm:prSet/>
      <dgm:spPr/>
      <dgm:t>
        <a:bodyPr/>
        <a:lstStyle/>
        <a:p>
          <a:endParaRPr lang="en-US"/>
        </a:p>
      </dgm:t>
    </dgm:pt>
    <dgm:pt modelId="{1A631F4C-CADA-4331-ACB4-A7AD61E0999E}" type="sibTrans" cxnId="{07FE9374-C609-4299-9BA1-9A11804E184B}">
      <dgm:prSet/>
      <dgm:spPr/>
      <dgm:t>
        <a:bodyPr/>
        <a:lstStyle/>
        <a:p>
          <a:endParaRPr lang="en-US"/>
        </a:p>
      </dgm:t>
    </dgm:pt>
    <dgm:pt modelId="{CD85E3FF-2B56-46BD-95B0-881405818984}" type="pres">
      <dgm:prSet presAssocID="{8600B207-1819-41C9-B4F0-12D16ABBBE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008C95-9636-468E-8FCD-AF0A4A15E8F9}" type="pres">
      <dgm:prSet presAssocID="{9F7A9562-4CA6-4E71-B424-C4272900293C}" presName="linNode" presStyleCnt="0"/>
      <dgm:spPr/>
    </dgm:pt>
    <dgm:pt modelId="{3A3DEA34-79F0-4142-BCA3-8A8448C67D60}" type="pres">
      <dgm:prSet presAssocID="{9F7A9562-4CA6-4E71-B424-C4272900293C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F53D9-F506-4824-93FC-47614D8D978E}" type="pres">
      <dgm:prSet presAssocID="{9F7A9562-4CA6-4E71-B424-C4272900293C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4C1BE4-1401-4A24-8C03-3048F53DE744}" srcId="{8600B207-1819-41C9-B4F0-12D16ABBBEAD}" destId="{9F7A9562-4CA6-4E71-B424-C4272900293C}" srcOrd="0" destOrd="0" parTransId="{C241507B-6198-49EF-84E1-C1432A395776}" sibTransId="{A2B6DD2B-0416-4012-9AC1-27631A2D1BB4}"/>
    <dgm:cxn modelId="{AF4420B7-F5E1-463F-A6C3-2D216581E329}" srcId="{9F7A9562-4CA6-4E71-B424-C4272900293C}" destId="{59492020-84E2-4985-A8EA-D993452A3E71}" srcOrd="0" destOrd="0" parTransId="{ACFB7740-3731-4AA8-BDA9-D0EE2224A464}" sibTransId="{4B11C517-FD9F-4047-B31C-ACC4B4FB2EA4}"/>
    <dgm:cxn modelId="{71B0964B-115B-470E-85ED-B3CA8A89170A}" type="presOf" srcId="{59492020-84E2-4985-A8EA-D993452A3E71}" destId="{340F53D9-F506-4824-93FC-47614D8D978E}" srcOrd="0" destOrd="0" presId="urn:microsoft.com/office/officeart/2005/8/layout/vList5"/>
    <dgm:cxn modelId="{0D76143B-05CA-4613-A246-24CA917485C7}" type="presOf" srcId="{34E0462E-BC01-4953-B445-62C44B22171A}" destId="{340F53D9-F506-4824-93FC-47614D8D978E}" srcOrd="0" destOrd="1" presId="urn:microsoft.com/office/officeart/2005/8/layout/vList5"/>
    <dgm:cxn modelId="{07FE9374-C609-4299-9BA1-9A11804E184B}" srcId="{9F7A9562-4CA6-4E71-B424-C4272900293C}" destId="{34E0462E-BC01-4953-B445-62C44B22171A}" srcOrd="1" destOrd="0" parTransId="{85FA4303-AD53-426C-937E-5D5DB86C21C2}" sibTransId="{1A631F4C-CADA-4331-ACB4-A7AD61E0999E}"/>
    <dgm:cxn modelId="{F1F40E54-4DB3-4107-A99C-B0B8841BD3A1}" type="presOf" srcId="{8600B207-1819-41C9-B4F0-12D16ABBBEAD}" destId="{CD85E3FF-2B56-46BD-95B0-881405818984}" srcOrd="0" destOrd="0" presId="urn:microsoft.com/office/officeart/2005/8/layout/vList5"/>
    <dgm:cxn modelId="{74D08D73-AD94-42D5-8037-05AE0F83612D}" type="presOf" srcId="{9F7A9562-4CA6-4E71-B424-C4272900293C}" destId="{3A3DEA34-79F0-4142-BCA3-8A8448C67D60}" srcOrd="0" destOrd="0" presId="urn:microsoft.com/office/officeart/2005/8/layout/vList5"/>
    <dgm:cxn modelId="{4C61813B-9C89-45A1-AD95-00C8848FFB8A}" type="presParOf" srcId="{CD85E3FF-2B56-46BD-95B0-881405818984}" destId="{7F008C95-9636-468E-8FCD-AF0A4A15E8F9}" srcOrd="0" destOrd="0" presId="urn:microsoft.com/office/officeart/2005/8/layout/vList5"/>
    <dgm:cxn modelId="{3AA02AC8-56E5-4A4B-A6F6-22214D33C998}" type="presParOf" srcId="{7F008C95-9636-468E-8FCD-AF0A4A15E8F9}" destId="{3A3DEA34-79F0-4142-BCA3-8A8448C67D60}" srcOrd="0" destOrd="0" presId="urn:microsoft.com/office/officeart/2005/8/layout/vList5"/>
    <dgm:cxn modelId="{3B44AAC7-A559-4B97-891B-3B406B244E65}" type="presParOf" srcId="{7F008C95-9636-468E-8FCD-AF0A4A15E8F9}" destId="{340F53D9-F506-4824-93FC-47614D8D978E}" srcOrd="1" destOrd="0" presId="urn:microsoft.com/office/officeart/2005/8/layout/vList5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7E4B9F3-A0CD-4F95-B44C-444787363EFA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6496DC0-05CB-46FD-9895-83A4D5CE19A0}">
      <dgm:prSet/>
      <dgm:spPr/>
      <dgm:t>
        <a:bodyPr/>
        <a:lstStyle/>
        <a:p>
          <a:pPr rtl="0"/>
          <a:r>
            <a:rPr lang="en-US" dirty="0" smtClean="0"/>
            <a:t>Locking</a:t>
          </a:r>
          <a:endParaRPr lang="en-US" dirty="0"/>
        </a:p>
      </dgm:t>
    </dgm:pt>
    <dgm:pt modelId="{25551543-3033-44B6-890C-8B4FAA0AADF7}" type="parTrans" cxnId="{AE61EAFB-018B-412B-A272-A73A40373216}">
      <dgm:prSet/>
      <dgm:spPr/>
      <dgm:t>
        <a:bodyPr/>
        <a:lstStyle/>
        <a:p>
          <a:endParaRPr lang="en-US"/>
        </a:p>
      </dgm:t>
    </dgm:pt>
    <dgm:pt modelId="{6FC379DB-E168-4CC3-8B92-B89E2AB9DA16}" type="sibTrans" cxnId="{AE61EAFB-018B-412B-A272-A73A40373216}">
      <dgm:prSet/>
      <dgm:spPr/>
      <dgm:t>
        <a:bodyPr/>
        <a:lstStyle/>
        <a:p>
          <a:endParaRPr lang="en-US"/>
        </a:p>
      </dgm:t>
    </dgm:pt>
    <dgm:pt modelId="{BB15D0E7-4DE5-4796-A8E5-43EED28B3F9D}">
      <dgm:prSet/>
      <dgm:spPr/>
      <dgm:t>
        <a:bodyPr/>
        <a:lstStyle/>
        <a:p>
          <a:pPr rtl="0"/>
          <a:r>
            <a:rPr lang="en-US" dirty="0" smtClean="0"/>
            <a:t>Non-locking</a:t>
          </a:r>
          <a:endParaRPr lang="en-US" dirty="0"/>
        </a:p>
      </dgm:t>
    </dgm:pt>
    <dgm:pt modelId="{C09521F0-7254-4B8A-89E7-7325C4D99AF0}" type="parTrans" cxnId="{5DB817ED-8302-4192-8538-DF78A023AC82}">
      <dgm:prSet/>
      <dgm:spPr/>
      <dgm:t>
        <a:bodyPr/>
        <a:lstStyle/>
        <a:p>
          <a:endParaRPr lang="en-US"/>
        </a:p>
      </dgm:t>
    </dgm:pt>
    <dgm:pt modelId="{3847DA48-83A4-4C61-AEA4-E1C73D0ED044}" type="sibTrans" cxnId="{5DB817ED-8302-4192-8538-DF78A023AC82}">
      <dgm:prSet/>
      <dgm:spPr/>
      <dgm:t>
        <a:bodyPr/>
        <a:lstStyle/>
        <a:p>
          <a:endParaRPr lang="en-US"/>
        </a:p>
      </dgm:t>
    </dgm:pt>
    <dgm:pt modelId="{12A9C087-19F4-4683-9135-C8ED458EAA40}" type="pres">
      <dgm:prSet presAssocID="{F7E4B9F3-A0CD-4F95-B44C-444787363E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9D6620-F40E-44A1-B429-BBC28894AFA2}" type="pres">
      <dgm:prSet presAssocID="{86496DC0-05CB-46FD-9895-83A4D5CE19A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8F66D5-37A5-45E9-BB77-6F57BAF32261}" type="pres">
      <dgm:prSet presAssocID="{6FC379DB-E168-4CC3-8B92-B89E2AB9DA16}" presName="sibTrans" presStyleLbl="sibTrans2D1" presStyleIdx="0" presStyleCnt="1"/>
      <dgm:spPr/>
      <dgm:t>
        <a:bodyPr/>
        <a:lstStyle/>
        <a:p>
          <a:endParaRPr lang="en-US"/>
        </a:p>
      </dgm:t>
    </dgm:pt>
    <dgm:pt modelId="{B965C94F-960E-45BC-BED0-5A56EC3FD69C}" type="pres">
      <dgm:prSet presAssocID="{6FC379DB-E168-4CC3-8B92-B89E2AB9DA16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62B87EEA-2676-4A5A-9590-29EBABE83406}" type="pres">
      <dgm:prSet presAssocID="{BB15D0E7-4DE5-4796-A8E5-43EED28B3F9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134BD8-3BAF-4DD9-A44B-9286C7761225}" type="presOf" srcId="{6FC379DB-E168-4CC3-8B92-B89E2AB9DA16}" destId="{B965C94F-960E-45BC-BED0-5A56EC3FD69C}" srcOrd="1" destOrd="0" presId="urn:microsoft.com/office/officeart/2005/8/layout/process1"/>
    <dgm:cxn modelId="{5DB817ED-8302-4192-8538-DF78A023AC82}" srcId="{F7E4B9F3-A0CD-4F95-B44C-444787363EFA}" destId="{BB15D0E7-4DE5-4796-A8E5-43EED28B3F9D}" srcOrd="1" destOrd="0" parTransId="{C09521F0-7254-4B8A-89E7-7325C4D99AF0}" sibTransId="{3847DA48-83A4-4C61-AEA4-E1C73D0ED044}"/>
    <dgm:cxn modelId="{4F9FE795-0C10-43B4-BC81-7F8836A05B25}" type="presOf" srcId="{86496DC0-05CB-46FD-9895-83A4D5CE19A0}" destId="{AC9D6620-F40E-44A1-B429-BBC28894AFA2}" srcOrd="0" destOrd="0" presId="urn:microsoft.com/office/officeart/2005/8/layout/process1"/>
    <dgm:cxn modelId="{AE61EAFB-018B-412B-A272-A73A40373216}" srcId="{F7E4B9F3-A0CD-4F95-B44C-444787363EFA}" destId="{86496DC0-05CB-46FD-9895-83A4D5CE19A0}" srcOrd="0" destOrd="0" parTransId="{25551543-3033-44B6-890C-8B4FAA0AADF7}" sibTransId="{6FC379DB-E168-4CC3-8B92-B89E2AB9DA16}"/>
    <dgm:cxn modelId="{F36A11E1-B441-49BD-BE96-898876C2437B}" type="presOf" srcId="{6FC379DB-E168-4CC3-8B92-B89E2AB9DA16}" destId="{3A8F66D5-37A5-45E9-BB77-6F57BAF32261}" srcOrd="0" destOrd="0" presId="urn:microsoft.com/office/officeart/2005/8/layout/process1"/>
    <dgm:cxn modelId="{022809AF-801A-4179-98F7-4CB4518AE24E}" type="presOf" srcId="{F7E4B9F3-A0CD-4F95-B44C-444787363EFA}" destId="{12A9C087-19F4-4683-9135-C8ED458EAA40}" srcOrd="0" destOrd="0" presId="urn:microsoft.com/office/officeart/2005/8/layout/process1"/>
    <dgm:cxn modelId="{4C20D0FD-EBA3-4D11-A31D-A4F57763DB1E}" type="presOf" srcId="{BB15D0E7-4DE5-4796-A8E5-43EED28B3F9D}" destId="{62B87EEA-2676-4A5A-9590-29EBABE83406}" srcOrd="0" destOrd="0" presId="urn:microsoft.com/office/officeart/2005/8/layout/process1"/>
    <dgm:cxn modelId="{93315255-274D-4884-95B4-25D35EE01FB1}" type="presParOf" srcId="{12A9C087-19F4-4683-9135-C8ED458EAA40}" destId="{AC9D6620-F40E-44A1-B429-BBC28894AFA2}" srcOrd="0" destOrd="0" presId="urn:microsoft.com/office/officeart/2005/8/layout/process1"/>
    <dgm:cxn modelId="{0BB25357-B080-45A0-8DB6-CDAFBCCBB499}" type="presParOf" srcId="{12A9C087-19F4-4683-9135-C8ED458EAA40}" destId="{3A8F66D5-37A5-45E9-BB77-6F57BAF32261}" srcOrd="1" destOrd="0" presId="urn:microsoft.com/office/officeart/2005/8/layout/process1"/>
    <dgm:cxn modelId="{684EDEFD-4AD4-4C32-8445-759C62E8C85C}" type="presParOf" srcId="{3A8F66D5-37A5-45E9-BB77-6F57BAF32261}" destId="{B965C94F-960E-45BC-BED0-5A56EC3FD69C}" srcOrd="0" destOrd="0" presId="urn:microsoft.com/office/officeart/2005/8/layout/process1"/>
    <dgm:cxn modelId="{6105CAEB-6030-4F98-B395-EC5F4FAC61AF}" type="presParOf" srcId="{12A9C087-19F4-4683-9135-C8ED458EAA40}" destId="{62B87EEA-2676-4A5A-9590-29EBABE83406}" srcOrd="2" destOrd="0" presId="urn:microsoft.com/office/officeart/2005/8/layout/process1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76770CE-B068-455C-A4F2-9D2BDFDEBEBB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B674687-971B-4680-823E-DAE0D8D11287}">
      <dgm:prSet/>
      <dgm:spPr/>
      <dgm:t>
        <a:bodyPr/>
        <a:lstStyle/>
        <a:p>
          <a:pPr rtl="0"/>
          <a:r>
            <a:rPr lang="en-US" dirty="0" smtClean="0"/>
            <a:t>For secure transfer of points</a:t>
          </a:r>
          <a:endParaRPr lang="en-US" dirty="0"/>
        </a:p>
      </dgm:t>
    </dgm:pt>
    <dgm:pt modelId="{50D79E72-7176-474F-BDB9-CA3F144F72F0}" type="parTrans" cxnId="{8C47B541-FE4D-4268-A38E-8DC2A179C6A8}">
      <dgm:prSet/>
      <dgm:spPr/>
      <dgm:t>
        <a:bodyPr/>
        <a:lstStyle/>
        <a:p>
          <a:endParaRPr lang="en-US"/>
        </a:p>
      </dgm:t>
    </dgm:pt>
    <dgm:pt modelId="{50345908-05BF-4129-A2F0-40B46F230340}" type="sibTrans" cxnId="{8C47B541-FE4D-4268-A38E-8DC2A179C6A8}">
      <dgm:prSet/>
      <dgm:spPr/>
      <dgm:t>
        <a:bodyPr/>
        <a:lstStyle/>
        <a:p>
          <a:endParaRPr lang="en-US"/>
        </a:p>
      </dgm:t>
    </dgm:pt>
    <dgm:pt modelId="{10C849FB-CAA7-4C71-8E66-B7BC25DDF481}" type="pres">
      <dgm:prSet presAssocID="{D76770CE-B068-455C-A4F2-9D2BDFDEBEB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34653C-2468-4995-9C99-8E47A197C949}" type="pres">
      <dgm:prSet presAssocID="{1B674687-971B-4680-823E-DAE0D8D1128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47B541-FE4D-4268-A38E-8DC2A179C6A8}" srcId="{D76770CE-B068-455C-A4F2-9D2BDFDEBEBB}" destId="{1B674687-971B-4680-823E-DAE0D8D11287}" srcOrd="0" destOrd="0" parTransId="{50D79E72-7176-474F-BDB9-CA3F144F72F0}" sibTransId="{50345908-05BF-4129-A2F0-40B46F230340}"/>
    <dgm:cxn modelId="{1211F49B-3DF2-4357-8AE7-D4FA5CF99202}" type="presOf" srcId="{D76770CE-B068-455C-A4F2-9D2BDFDEBEBB}" destId="{10C849FB-CAA7-4C71-8E66-B7BC25DDF481}" srcOrd="0" destOrd="0" presId="urn:microsoft.com/office/officeart/2005/8/layout/vList2"/>
    <dgm:cxn modelId="{A54AA1A7-E838-4190-A40F-EFB56485193F}" type="presOf" srcId="{1B674687-971B-4680-823E-DAE0D8D11287}" destId="{2F34653C-2468-4995-9C99-8E47A197C949}" srcOrd="0" destOrd="0" presId="urn:microsoft.com/office/officeart/2005/8/layout/vList2"/>
    <dgm:cxn modelId="{0C801666-32D1-4E6E-9785-49BA5B575E05}" type="presParOf" srcId="{10C849FB-CAA7-4C71-8E66-B7BC25DDF481}" destId="{2F34653C-2468-4995-9C99-8E47A197C949}" srcOrd="0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331D75-8788-4160-A644-F2CA9FDCC15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E1E6437-F393-44D0-B51F-6363261C4A9E}">
      <dgm:prSet/>
      <dgm:spPr/>
      <dgm:t>
        <a:bodyPr/>
        <a:lstStyle/>
        <a:p>
          <a:pPr rtl="0"/>
          <a:r>
            <a:rPr lang="en-US" dirty="0" smtClean="0"/>
            <a:t>The international standards organization (ISO)</a:t>
          </a:r>
          <a:r>
            <a:rPr lang="en-US" dirty="0" err="1" smtClean="0"/>
            <a:t>reccommended</a:t>
          </a:r>
          <a:r>
            <a:rPr lang="en-US" dirty="0" smtClean="0"/>
            <a:t> a color coding system for easier recognition of instruments .</a:t>
          </a:r>
          <a:br>
            <a:rPr lang="en-US" dirty="0" smtClean="0"/>
          </a:br>
          <a:r>
            <a:rPr lang="en-US" dirty="0" smtClean="0"/>
            <a:t>It consists of 6 colors chosen in ascending order of size from light to dark </a:t>
          </a:r>
          <a:endParaRPr lang="en-US" dirty="0"/>
        </a:p>
      </dgm:t>
    </dgm:pt>
    <dgm:pt modelId="{83C22E96-DE81-4314-A553-26FC908A3E0E}" type="parTrans" cxnId="{86A7F843-F6C9-4121-9DA5-6E73BE2A1D09}">
      <dgm:prSet/>
      <dgm:spPr/>
      <dgm:t>
        <a:bodyPr/>
        <a:lstStyle/>
        <a:p>
          <a:endParaRPr lang="en-US"/>
        </a:p>
      </dgm:t>
    </dgm:pt>
    <dgm:pt modelId="{98778119-EAFB-4C45-9562-B285A6F4065E}" type="sibTrans" cxnId="{86A7F843-F6C9-4121-9DA5-6E73BE2A1D09}">
      <dgm:prSet/>
      <dgm:spPr/>
      <dgm:t>
        <a:bodyPr/>
        <a:lstStyle/>
        <a:p>
          <a:endParaRPr lang="en-US"/>
        </a:p>
      </dgm:t>
    </dgm:pt>
    <dgm:pt modelId="{7A168C9A-1E5D-4EB2-B374-98602C2EF7EC}" type="pres">
      <dgm:prSet presAssocID="{0A331D75-8788-4160-A644-F2CA9FDCC1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99A3DD-0EFB-4E2A-AC98-D6BFF7D250FF}" type="pres">
      <dgm:prSet presAssocID="{8E1E6437-F393-44D0-B51F-6363261C4A9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A7F843-F6C9-4121-9DA5-6E73BE2A1D09}" srcId="{0A331D75-8788-4160-A644-F2CA9FDCC155}" destId="{8E1E6437-F393-44D0-B51F-6363261C4A9E}" srcOrd="0" destOrd="0" parTransId="{83C22E96-DE81-4314-A553-26FC908A3E0E}" sibTransId="{98778119-EAFB-4C45-9562-B285A6F4065E}"/>
    <dgm:cxn modelId="{735521F9-CD4F-43F5-8AA6-4793DDE8A25B}" type="presOf" srcId="{0A331D75-8788-4160-A644-F2CA9FDCC155}" destId="{7A168C9A-1E5D-4EB2-B374-98602C2EF7EC}" srcOrd="0" destOrd="0" presId="urn:microsoft.com/office/officeart/2005/8/layout/vList2"/>
    <dgm:cxn modelId="{8244496A-3F30-4BAD-9903-355A9321E00D}" type="presOf" srcId="{8E1E6437-F393-44D0-B51F-6363261C4A9E}" destId="{8A99A3DD-0EFB-4E2A-AC98-D6BFF7D250FF}" srcOrd="0" destOrd="0" presId="urn:microsoft.com/office/officeart/2005/8/layout/vList2"/>
    <dgm:cxn modelId="{244CB7E0-31A4-4B6B-BD86-AAC386F19CB1}" type="presParOf" srcId="{7A168C9A-1E5D-4EB2-B374-98602C2EF7EC}" destId="{8A99A3DD-0EFB-4E2A-AC98-D6BFF7D250FF}" srcOrd="0" destOrd="0" presId="urn:microsoft.com/office/officeart/2005/8/layout/vList2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9A2A770-CAE6-4548-8B11-54A0D94CDD1A}" type="doc">
      <dgm:prSet loTypeId="urn:microsoft.com/office/officeart/2005/8/layout/vList2" loCatId="list" qsTypeId="urn:microsoft.com/office/officeart/2005/8/quickstyle/simple3" qsCatId="simple" csTypeId="urn:microsoft.com/office/officeart/2005/8/colors/accent4_5" csCatId="accent4"/>
      <dgm:spPr/>
      <dgm:t>
        <a:bodyPr/>
        <a:lstStyle/>
        <a:p>
          <a:endParaRPr lang="en-US"/>
        </a:p>
      </dgm:t>
    </dgm:pt>
    <dgm:pt modelId="{4E52EC58-3F51-4F08-850A-06007B52AC71}">
      <dgm:prSet/>
      <dgm:spPr/>
      <dgm:t>
        <a:bodyPr/>
        <a:lstStyle/>
        <a:p>
          <a:pPr rtl="0"/>
          <a:r>
            <a:rPr lang="en-US" dirty="0" smtClean="0"/>
            <a:t>Evaluates the condition of the pulp , based on the electrical excitation of neural elements within the pulp .</a:t>
          </a:r>
          <a:endParaRPr lang="en-US" dirty="0"/>
        </a:p>
      </dgm:t>
    </dgm:pt>
    <dgm:pt modelId="{8865F2D4-7863-4C1C-9797-D3CBE8C4BBA1}" type="parTrans" cxnId="{BF0EB4CC-A56D-4A70-87C3-726F287542A1}">
      <dgm:prSet/>
      <dgm:spPr/>
      <dgm:t>
        <a:bodyPr/>
        <a:lstStyle/>
        <a:p>
          <a:endParaRPr lang="en-US"/>
        </a:p>
      </dgm:t>
    </dgm:pt>
    <dgm:pt modelId="{EA1B162E-5522-40C2-9F44-5DAA4E166BE5}" type="sibTrans" cxnId="{BF0EB4CC-A56D-4A70-87C3-726F287542A1}">
      <dgm:prSet/>
      <dgm:spPr/>
      <dgm:t>
        <a:bodyPr/>
        <a:lstStyle/>
        <a:p>
          <a:endParaRPr lang="en-US"/>
        </a:p>
      </dgm:t>
    </dgm:pt>
    <dgm:pt modelId="{572A8561-4CE5-48C1-ACF9-5CC338D9A207}">
      <dgm:prSet/>
      <dgm:spPr/>
      <dgm:t>
        <a:bodyPr/>
        <a:lstStyle/>
        <a:p>
          <a:pPr rtl="0"/>
          <a:r>
            <a:rPr lang="en-US" dirty="0" smtClean="0"/>
            <a:t>A positive response – Vitality of pulp</a:t>
          </a:r>
          <a:endParaRPr lang="en-US" dirty="0"/>
        </a:p>
      </dgm:t>
    </dgm:pt>
    <dgm:pt modelId="{5759FC0D-B41F-4A27-8C68-5E13B4C5B076}" type="parTrans" cxnId="{00F2D194-EB6E-40CB-A0F0-56190384387B}">
      <dgm:prSet/>
      <dgm:spPr/>
      <dgm:t>
        <a:bodyPr/>
        <a:lstStyle/>
        <a:p>
          <a:endParaRPr lang="en-US"/>
        </a:p>
      </dgm:t>
    </dgm:pt>
    <dgm:pt modelId="{19FBC8A9-A85D-4DF7-907E-F2D2BCA33B4D}" type="sibTrans" cxnId="{00F2D194-EB6E-40CB-A0F0-56190384387B}">
      <dgm:prSet/>
      <dgm:spPr/>
      <dgm:t>
        <a:bodyPr/>
        <a:lstStyle/>
        <a:p>
          <a:endParaRPr lang="en-US"/>
        </a:p>
      </dgm:t>
    </dgm:pt>
    <dgm:pt modelId="{F23E5491-8875-4742-95EE-4D42DB76B7C8}">
      <dgm:prSet/>
      <dgm:spPr/>
      <dgm:t>
        <a:bodyPr/>
        <a:lstStyle/>
        <a:p>
          <a:pPr rtl="0"/>
          <a:r>
            <a:rPr lang="en-US" dirty="0" smtClean="0"/>
            <a:t>No response- Pulp necrosis /  </a:t>
          </a:r>
          <a:r>
            <a:rPr lang="en-US" dirty="0" err="1" smtClean="0"/>
            <a:t>Nonvital</a:t>
          </a:r>
          <a:r>
            <a:rPr lang="en-US" dirty="0" smtClean="0"/>
            <a:t> pulp </a:t>
          </a:r>
          <a:endParaRPr lang="en-US" dirty="0"/>
        </a:p>
      </dgm:t>
    </dgm:pt>
    <dgm:pt modelId="{269E349E-F9AD-4B37-ADFC-4312A6AA7E30}" type="parTrans" cxnId="{2DDAE1E9-CF76-4DDF-874A-EAD81F74B9BC}">
      <dgm:prSet/>
      <dgm:spPr/>
      <dgm:t>
        <a:bodyPr/>
        <a:lstStyle/>
        <a:p>
          <a:endParaRPr lang="en-US"/>
        </a:p>
      </dgm:t>
    </dgm:pt>
    <dgm:pt modelId="{4E7213C0-6162-49DA-889F-386C59A2B269}" type="sibTrans" cxnId="{2DDAE1E9-CF76-4DDF-874A-EAD81F74B9BC}">
      <dgm:prSet/>
      <dgm:spPr/>
      <dgm:t>
        <a:bodyPr/>
        <a:lstStyle/>
        <a:p>
          <a:endParaRPr lang="en-US"/>
        </a:p>
      </dgm:t>
    </dgm:pt>
    <dgm:pt modelId="{2BDC38D1-2B8D-4859-A9D8-92684A148086}" type="pres">
      <dgm:prSet presAssocID="{89A2A770-CAE6-4548-8B11-54A0D94CDD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7386C9-CA38-4C1A-8139-A54C8E4603CF}" type="pres">
      <dgm:prSet presAssocID="{4E52EC58-3F51-4F08-850A-06007B52AC7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EAA6A4-9E77-4C69-8C28-19E4E73797B2}" type="pres">
      <dgm:prSet presAssocID="{EA1B162E-5522-40C2-9F44-5DAA4E166BE5}" presName="spacer" presStyleCnt="0"/>
      <dgm:spPr/>
    </dgm:pt>
    <dgm:pt modelId="{2AEDA2A9-999C-4953-9E90-8E7A12F6DD6D}" type="pres">
      <dgm:prSet presAssocID="{572A8561-4CE5-48C1-ACF9-5CC338D9A20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B895A-8D7B-45CF-A8D9-325E3F7331ED}" type="pres">
      <dgm:prSet presAssocID="{19FBC8A9-A85D-4DF7-907E-F2D2BCA33B4D}" presName="spacer" presStyleCnt="0"/>
      <dgm:spPr/>
    </dgm:pt>
    <dgm:pt modelId="{7D644957-B77C-4119-A634-7315F8357322}" type="pres">
      <dgm:prSet presAssocID="{F23E5491-8875-4742-95EE-4D42DB76B7C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0EB4CC-A56D-4A70-87C3-726F287542A1}" srcId="{89A2A770-CAE6-4548-8B11-54A0D94CDD1A}" destId="{4E52EC58-3F51-4F08-850A-06007B52AC71}" srcOrd="0" destOrd="0" parTransId="{8865F2D4-7863-4C1C-9797-D3CBE8C4BBA1}" sibTransId="{EA1B162E-5522-40C2-9F44-5DAA4E166BE5}"/>
    <dgm:cxn modelId="{B577FB90-F391-4764-BCFD-8AEF0B3F3C3C}" type="presOf" srcId="{F23E5491-8875-4742-95EE-4D42DB76B7C8}" destId="{7D644957-B77C-4119-A634-7315F8357322}" srcOrd="0" destOrd="0" presId="urn:microsoft.com/office/officeart/2005/8/layout/vList2"/>
    <dgm:cxn modelId="{00F2D194-EB6E-40CB-A0F0-56190384387B}" srcId="{89A2A770-CAE6-4548-8B11-54A0D94CDD1A}" destId="{572A8561-4CE5-48C1-ACF9-5CC338D9A207}" srcOrd="1" destOrd="0" parTransId="{5759FC0D-B41F-4A27-8C68-5E13B4C5B076}" sibTransId="{19FBC8A9-A85D-4DF7-907E-F2D2BCA33B4D}"/>
    <dgm:cxn modelId="{2DDAE1E9-CF76-4DDF-874A-EAD81F74B9BC}" srcId="{89A2A770-CAE6-4548-8B11-54A0D94CDD1A}" destId="{F23E5491-8875-4742-95EE-4D42DB76B7C8}" srcOrd="2" destOrd="0" parTransId="{269E349E-F9AD-4B37-ADFC-4312A6AA7E30}" sibTransId="{4E7213C0-6162-49DA-889F-386C59A2B269}"/>
    <dgm:cxn modelId="{3E2276A6-3F41-42E3-B5CD-56B936556CFF}" type="presOf" srcId="{89A2A770-CAE6-4548-8B11-54A0D94CDD1A}" destId="{2BDC38D1-2B8D-4859-A9D8-92684A148086}" srcOrd="0" destOrd="0" presId="urn:microsoft.com/office/officeart/2005/8/layout/vList2"/>
    <dgm:cxn modelId="{8F2536DA-12F5-4F4D-A0F0-F6DE87EC9390}" type="presOf" srcId="{572A8561-4CE5-48C1-ACF9-5CC338D9A207}" destId="{2AEDA2A9-999C-4953-9E90-8E7A12F6DD6D}" srcOrd="0" destOrd="0" presId="urn:microsoft.com/office/officeart/2005/8/layout/vList2"/>
    <dgm:cxn modelId="{3D284D24-EA5D-46A7-8B7C-4893DBF5E18C}" type="presOf" srcId="{4E52EC58-3F51-4F08-850A-06007B52AC71}" destId="{067386C9-CA38-4C1A-8139-A54C8E4603CF}" srcOrd="0" destOrd="0" presId="urn:microsoft.com/office/officeart/2005/8/layout/vList2"/>
    <dgm:cxn modelId="{C30B0D2B-0D2D-4E8D-851B-146C66A59A78}" type="presParOf" srcId="{2BDC38D1-2B8D-4859-A9D8-92684A148086}" destId="{067386C9-CA38-4C1A-8139-A54C8E4603CF}" srcOrd="0" destOrd="0" presId="urn:microsoft.com/office/officeart/2005/8/layout/vList2"/>
    <dgm:cxn modelId="{D9B9DBC7-B240-4C37-B390-B5E857EC6DE6}" type="presParOf" srcId="{2BDC38D1-2B8D-4859-A9D8-92684A148086}" destId="{58EAA6A4-9E77-4C69-8C28-19E4E73797B2}" srcOrd="1" destOrd="0" presId="urn:microsoft.com/office/officeart/2005/8/layout/vList2"/>
    <dgm:cxn modelId="{6E6B4A88-4E4B-46E6-A4C0-036A6C0CC7A9}" type="presParOf" srcId="{2BDC38D1-2B8D-4859-A9D8-92684A148086}" destId="{2AEDA2A9-999C-4953-9E90-8E7A12F6DD6D}" srcOrd="2" destOrd="0" presId="urn:microsoft.com/office/officeart/2005/8/layout/vList2"/>
    <dgm:cxn modelId="{E9DD083B-BAC6-40C5-9850-F8A6DEC1134D}" type="presParOf" srcId="{2BDC38D1-2B8D-4859-A9D8-92684A148086}" destId="{6DDB895A-8D7B-45CF-A8D9-325E3F7331ED}" srcOrd="3" destOrd="0" presId="urn:microsoft.com/office/officeart/2005/8/layout/vList2"/>
    <dgm:cxn modelId="{967CC4AD-395E-4BC3-90D9-9306A50E71C5}" type="presParOf" srcId="{2BDC38D1-2B8D-4859-A9D8-92684A148086}" destId="{7D644957-B77C-4119-A634-7315F8357322}" srcOrd="4" destOrd="0" presId="urn:microsoft.com/office/officeart/2005/8/layout/vList2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92552BD-95C5-4982-8475-2DC34240DFD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96B2913-A5F1-4744-9CB8-CC764E5B4CE2}">
      <dgm:prSet/>
      <dgm:spPr/>
      <dgm:t>
        <a:bodyPr/>
        <a:lstStyle/>
        <a:p>
          <a:pPr rtl="0"/>
          <a:r>
            <a:rPr lang="en-US" dirty="0" smtClean="0"/>
            <a:t>Sprayed on a cotton pellet / cotton tip applicator – checking vitality of the tooth </a:t>
          </a:r>
          <a:endParaRPr lang="en-US" dirty="0"/>
        </a:p>
      </dgm:t>
    </dgm:pt>
    <dgm:pt modelId="{73570861-B20D-428D-B639-1AA20C0DB3B3}" type="parTrans" cxnId="{847A909E-2911-4B08-BF80-7B85EF0555E0}">
      <dgm:prSet/>
      <dgm:spPr/>
      <dgm:t>
        <a:bodyPr/>
        <a:lstStyle/>
        <a:p>
          <a:endParaRPr lang="en-US"/>
        </a:p>
      </dgm:t>
    </dgm:pt>
    <dgm:pt modelId="{E3F3E872-3186-4036-A465-3CEF5CB82648}" type="sibTrans" cxnId="{847A909E-2911-4B08-BF80-7B85EF0555E0}">
      <dgm:prSet/>
      <dgm:spPr/>
      <dgm:t>
        <a:bodyPr/>
        <a:lstStyle/>
        <a:p>
          <a:endParaRPr lang="en-US"/>
        </a:p>
      </dgm:t>
    </dgm:pt>
    <dgm:pt modelId="{217322DB-61AF-4995-BB59-3FF7A46205FB}">
      <dgm:prSet/>
      <dgm:spPr/>
      <dgm:t>
        <a:bodyPr/>
        <a:lstStyle/>
        <a:p>
          <a:pPr rtl="0"/>
          <a:r>
            <a:rPr lang="en-US" dirty="0" smtClean="0"/>
            <a:t>Colder than ice / ethyl chloride – 26.2 degree centigrade </a:t>
          </a:r>
          <a:endParaRPr lang="en-US" dirty="0"/>
        </a:p>
      </dgm:t>
    </dgm:pt>
    <dgm:pt modelId="{966B9CF9-8024-4805-BB66-70460B6E6721}" type="parTrans" cxnId="{57879988-A63F-42B3-9799-F8DEE162BB76}">
      <dgm:prSet/>
      <dgm:spPr/>
      <dgm:t>
        <a:bodyPr/>
        <a:lstStyle/>
        <a:p>
          <a:endParaRPr lang="en-US"/>
        </a:p>
      </dgm:t>
    </dgm:pt>
    <dgm:pt modelId="{46D72272-E115-463D-A31C-621AC572D5F6}" type="sibTrans" cxnId="{57879988-A63F-42B3-9799-F8DEE162BB76}">
      <dgm:prSet/>
      <dgm:spPr/>
      <dgm:t>
        <a:bodyPr/>
        <a:lstStyle/>
        <a:p>
          <a:endParaRPr lang="en-US"/>
        </a:p>
      </dgm:t>
    </dgm:pt>
    <dgm:pt modelId="{41EB8C34-EDC3-48FB-968C-2A3073C12BDD}" type="pres">
      <dgm:prSet presAssocID="{C92552BD-95C5-4982-8475-2DC34240DF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969ADC-378A-4123-AFA2-E6B3E609FADC}" type="pres">
      <dgm:prSet presAssocID="{C96B2913-A5F1-4744-9CB8-CC764E5B4CE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88A144-10D1-4274-B0EC-8C9FEAA4DF89}" type="pres">
      <dgm:prSet presAssocID="{E3F3E872-3186-4036-A465-3CEF5CB82648}" presName="spacer" presStyleCnt="0"/>
      <dgm:spPr/>
    </dgm:pt>
    <dgm:pt modelId="{F0C6D8BB-F4E4-4043-A2E7-C269AFA7B49F}" type="pres">
      <dgm:prSet presAssocID="{217322DB-61AF-4995-BB59-3FF7A46205F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7A909E-2911-4B08-BF80-7B85EF0555E0}" srcId="{C92552BD-95C5-4982-8475-2DC34240DFDA}" destId="{C96B2913-A5F1-4744-9CB8-CC764E5B4CE2}" srcOrd="0" destOrd="0" parTransId="{73570861-B20D-428D-B639-1AA20C0DB3B3}" sibTransId="{E3F3E872-3186-4036-A465-3CEF5CB82648}"/>
    <dgm:cxn modelId="{7FBA88B3-ABCB-4654-9D07-70FE8DB7BDB4}" type="presOf" srcId="{217322DB-61AF-4995-BB59-3FF7A46205FB}" destId="{F0C6D8BB-F4E4-4043-A2E7-C269AFA7B49F}" srcOrd="0" destOrd="0" presId="urn:microsoft.com/office/officeart/2005/8/layout/vList2"/>
    <dgm:cxn modelId="{A2DF4E72-2B12-41A3-A626-291D56C0FE2E}" type="presOf" srcId="{C96B2913-A5F1-4744-9CB8-CC764E5B4CE2}" destId="{7D969ADC-378A-4123-AFA2-E6B3E609FADC}" srcOrd="0" destOrd="0" presId="urn:microsoft.com/office/officeart/2005/8/layout/vList2"/>
    <dgm:cxn modelId="{7450499D-85BB-4711-8825-59C6DC1A1595}" type="presOf" srcId="{C92552BD-95C5-4982-8475-2DC34240DFDA}" destId="{41EB8C34-EDC3-48FB-968C-2A3073C12BDD}" srcOrd="0" destOrd="0" presId="urn:microsoft.com/office/officeart/2005/8/layout/vList2"/>
    <dgm:cxn modelId="{57879988-A63F-42B3-9799-F8DEE162BB76}" srcId="{C92552BD-95C5-4982-8475-2DC34240DFDA}" destId="{217322DB-61AF-4995-BB59-3FF7A46205FB}" srcOrd="1" destOrd="0" parTransId="{966B9CF9-8024-4805-BB66-70460B6E6721}" sibTransId="{46D72272-E115-463D-A31C-621AC572D5F6}"/>
    <dgm:cxn modelId="{84252BE4-A673-4628-8F96-D2967EACE1CA}" type="presParOf" srcId="{41EB8C34-EDC3-48FB-968C-2A3073C12BDD}" destId="{7D969ADC-378A-4123-AFA2-E6B3E609FADC}" srcOrd="0" destOrd="0" presId="urn:microsoft.com/office/officeart/2005/8/layout/vList2"/>
    <dgm:cxn modelId="{327B3040-6373-4B06-BC5F-21BE31FED0BA}" type="presParOf" srcId="{41EB8C34-EDC3-48FB-968C-2A3073C12BDD}" destId="{B588A144-10D1-4274-B0EC-8C9FEAA4DF89}" srcOrd="1" destOrd="0" presId="urn:microsoft.com/office/officeart/2005/8/layout/vList2"/>
    <dgm:cxn modelId="{2AED2E10-6166-48D4-91BE-842A2C13EDA9}" type="presParOf" srcId="{41EB8C34-EDC3-48FB-968C-2A3073C12BDD}" destId="{F0C6D8BB-F4E4-4043-A2E7-C269AFA7B49F}" srcOrd="2" destOrd="0" presId="urn:microsoft.com/office/officeart/2005/8/layout/vList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E189FEE-BEF0-4470-92CE-19F1F8A9DBB8}" type="doc">
      <dgm:prSet loTypeId="urn:microsoft.com/office/officeart/2005/8/layout/pyramid2" loCatId="pyramid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64C8B88-C468-4914-853C-66025D2746EF}">
      <dgm:prSet/>
      <dgm:spPr/>
      <dgm:t>
        <a:bodyPr/>
        <a:lstStyle/>
        <a:p>
          <a:pPr rtl="0"/>
          <a:r>
            <a:rPr lang="en-US" dirty="0" smtClean="0"/>
            <a:t>Small standard round bur</a:t>
          </a:r>
          <a:endParaRPr lang="en-US" dirty="0"/>
        </a:p>
      </dgm:t>
    </dgm:pt>
    <dgm:pt modelId="{A08C5622-6301-4DF6-9C9D-B691F1D6B8E8}" type="parTrans" cxnId="{475929DE-A960-47C4-A7FE-19D09E9FF76F}">
      <dgm:prSet/>
      <dgm:spPr/>
      <dgm:t>
        <a:bodyPr/>
        <a:lstStyle/>
        <a:p>
          <a:endParaRPr lang="en-US"/>
        </a:p>
      </dgm:t>
    </dgm:pt>
    <dgm:pt modelId="{AB4BA41A-AF74-4A6F-9471-915C8891B7F4}" type="sibTrans" cxnId="{475929DE-A960-47C4-A7FE-19D09E9FF76F}">
      <dgm:prSet/>
      <dgm:spPr/>
      <dgm:t>
        <a:bodyPr/>
        <a:lstStyle/>
        <a:p>
          <a:endParaRPr lang="en-US"/>
        </a:p>
      </dgm:t>
    </dgm:pt>
    <dgm:pt modelId="{90E08D53-9FB2-44C0-9D62-68FD7E8CE180}">
      <dgm:prSet/>
      <dgm:spPr/>
      <dgm:t>
        <a:bodyPr/>
        <a:lstStyle/>
        <a:p>
          <a:pPr rtl="0"/>
          <a:r>
            <a:rPr lang="en-US" dirty="0" smtClean="0"/>
            <a:t>16mm bur shank , 3mm longer than standard bur </a:t>
          </a:r>
          <a:endParaRPr lang="en-US" dirty="0"/>
        </a:p>
      </dgm:t>
    </dgm:pt>
    <dgm:pt modelId="{6781A2B3-15DE-4567-8362-F793BE44C9B1}" type="parTrans" cxnId="{18A3BDAB-AF1C-4B23-89D3-701BCD897119}">
      <dgm:prSet/>
      <dgm:spPr/>
      <dgm:t>
        <a:bodyPr/>
        <a:lstStyle/>
        <a:p>
          <a:endParaRPr lang="en-US"/>
        </a:p>
      </dgm:t>
    </dgm:pt>
    <dgm:pt modelId="{0B2CBE2E-9A48-4EF9-8DEC-0D579269B490}" type="sibTrans" cxnId="{18A3BDAB-AF1C-4B23-89D3-701BCD897119}">
      <dgm:prSet/>
      <dgm:spPr/>
      <dgm:t>
        <a:bodyPr/>
        <a:lstStyle/>
        <a:p>
          <a:endParaRPr lang="en-US"/>
        </a:p>
      </dgm:t>
    </dgm:pt>
    <dgm:pt modelId="{8BF3C70A-4C0C-4E9B-8723-7568D550991D}">
      <dgm:prSet/>
      <dgm:spPr/>
      <dgm:t>
        <a:bodyPr/>
        <a:lstStyle/>
        <a:p>
          <a:pPr rtl="0"/>
          <a:r>
            <a:rPr lang="en-US" dirty="0" smtClean="0"/>
            <a:t>Long shank round bur (23mm)</a:t>
          </a:r>
          <a:endParaRPr lang="en-US" dirty="0"/>
        </a:p>
      </dgm:t>
    </dgm:pt>
    <dgm:pt modelId="{098780D2-ABB6-4AED-A31E-73BBF89BE16C}" type="parTrans" cxnId="{D18751BE-F2E1-481C-A072-C37C9D8830D1}">
      <dgm:prSet/>
      <dgm:spPr/>
      <dgm:t>
        <a:bodyPr/>
        <a:lstStyle/>
        <a:p>
          <a:endParaRPr lang="en-US"/>
        </a:p>
      </dgm:t>
    </dgm:pt>
    <dgm:pt modelId="{61FB0961-50FF-41B5-8ACD-530CAEA44C85}" type="sibTrans" cxnId="{D18751BE-F2E1-481C-A072-C37C9D8830D1}">
      <dgm:prSet/>
      <dgm:spPr/>
      <dgm:t>
        <a:bodyPr/>
        <a:lstStyle/>
        <a:p>
          <a:endParaRPr lang="en-US"/>
        </a:p>
      </dgm:t>
    </dgm:pt>
    <dgm:pt modelId="{72D26DA2-2868-4802-9136-82B4610D4D6F}">
      <dgm:prSet/>
      <dgm:spPr/>
      <dgm:t>
        <a:bodyPr/>
        <a:lstStyle/>
        <a:p>
          <a:pPr rtl="0"/>
          <a:r>
            <a:rPr lang="en-US" dirty="0" smtClean="0"/>
            <a:t>Goose neck round bur </a:t>
          </a:r>
          <a:endParaRPr lang="en-US" dirty="0"/>
        </a:p>
      </dgm:t>
    </dgm:pt>
    <dgm:pt modelId="{705B87FA-C1BF-43FF-806B-8A710E68C836}" type="parTrans" cxnId="{BB58C953-3AC8-41CF-AB32-FB82F55C786E}">
      <dgm:prSet/>
      <dgm:spPr/>
      <dgm:t>
        <a:bodyPr/>
        <a:lstStyle/>
        <a:p>
          <a:endParaRPr lang="en-US"/>
        </a:p>
      </dgm:t>
    </dgm:pt>
    <dgm:pt modelId="{4F1169A5-E7B9-4F33-B5B3-25054C55F88B}" type="sibTrans" cxnId="{BB58C953-3AC8-41CF-AB32-FB82F55C786E}">
      <dgm:prSet/>
      <dgm:spPr/>
      <dgm:t>
        <a:bodyPr/>
        <a:lstStyle/>
        <a:p>
          <a:endParaRPr lang="en-US"/>
        </a:p>
      </dgm:t>
    </dgm:pt>
    <dgm:pt modelId="{D2183F62-E193-40E7-8AE1-1238B7DDDC2E}" type="pres">
      <dgm:prSet presAssocID="{2E189FEE-BEF0-4470-92CE-19F1F8A9DBB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742B662-9BCA-419E-84B4-5B450DF835B9}" type="pres">
      <dgm:prSet presAssocID="{2E189FEE-BEF0-4470-92CE-19F1F8A9DBB8}" presName="pyramid" presStyleLbl="node1" presStyleIdx="0" presStyleCnt="1"/>
      <dgm:spPr/>
    </dgm:pt>
    <dgm:pt modelId="{0F68169F-177A-4248-AF8F-EB00A28977CD}" type="pres">
      <dgm:prSet presAssocID="{2E189FEE-BEF0-4470-92CE-19F1F8A9DBB8}" presName="theList" presStyleCnt="0"/>
      <dgm:spPr/>
    </dgm:pt>
    <dgm:pt modelId="{46814F0B-74A1-4BC2-86E8-485D3B868B72}" type="pres">
      <dgm:prSet presAssocID="{364C8B88-C468-4914-853C-66025D2746EF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4EA2E-5A66-4808-B66F-946C454987DC}" type="pres">
      <dgm:prSet presAssocID="{364C8B88-C468-4914-853C-66025D2746EF}" presName="aSpace" presStyleCnt="0"/>
      <dgm:spPr/>
    </dgm:pt>
    <dgm:pt modelId="{D83F8354-AC6B-44A1-9B64-560FD65E3C70}" type="pres">
      <dgm:prSet presAssocID="{90E08D53-9FB2-44C0-9D62-68FD7E8CE180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04285-E11D-4728-920C-043B43AE0BFD}" type="pres">
      <dgm:prSet presAssocID="{90E08D53-9FB2-44C0-9D62-68FD7E8CE180}" presName="aSpace" presStyleCnt="0"/>
      <dgm:spPr/>
    </dgm:pt>
    <dgm:pt modelId="{440B2E5D-C63C-4B63-9557-6ADCF09BE3FA}" type="pres">
      <dgm:prSet presAssocID="{8BF3C70A-4C0C-4E9B-8723-7568D550991D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C89C0-5E45-437F-ABA2-DD659611B4EC}" type="pres">
      <dgm:prSet presAssocID="{8BF3C70A-4C0C-4E9B-8723-7568D550991D}" presName="aSpace" presStyleCnt="0"/>
      <dgm:spPr/>
    </dgm:pt>
    <dgm:pt modelId="{FB5128E3-7B73-4C1F-B0CA-E492C51C7388}" type="pres">
      <dgm:prSet presAssocID="{72D26DA2-2868-4802-9136-82B4610D4D6F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1B2855-335F-4E35-ADED-97AC304F4B87}" type="pres">
      <dgm:prSet presAssocID="{72D26DA2-2868-4802-9136-82B4610D4D6F}" presName="aSpace" presStyleCnt="0"/>
      <dgm:spPr/>
    </dgm:pt>
  </dgm:ptLst>
  <dgm:cxnLst>
    <dgm:cxn modelId="{D18751BE-F2E1-481C-A072-C37C9D8830D1}" srcId="{2E189FEE-BEF0-4470-92CE-19F1F8A9DBB8}" destId="{8BF3C70A-4C0C-4E9B-8723-7568D550991D}" srcOrd="2" destOrd="0" parTransId="{098780D2-ABB6-4AED-A31E-73BBF89BE16C}" sibTransId="{61FB0961-50FF-41B5-8ACD-530CAEA44C85}"/>
    <dgm:cxn modelId="{18A3BDAB-AF1C-4B23-89D3-701BCD897119}" srcId="{2E189FEE-BEF0-4470-92CE-19F1F8A9DBB8}" destId="{90E08D53-9FB2-44C0-9D62-68FD7E8CE180}" srcOrd="1" destOrd="0" parTransId="{6781A2B3-15DE-4567-8362-F793BE44C9B1}" sibTransId="{0B2CBE2E-9A48-4EF9-8DEC-0D579269B490}"/>
    <dgm:cxn modelId="{F4950275-FF92-4CCD-8396-EAB11DD0F75C}" type="presOf" srcId="{90E08D53-9FB2-44C0-9D62-68FD7E8CE180}" destId="{D83F8354-AC6B-44A1-9B64-560FD65E3C70}" srcOrd="0" destOrd="0" presId="urn:microsoft.com/office/officeart/2005/8/layout/pyramid2"/>
    <dgm:cxn modelId="{475929DE-A960-47C4-A7FE-19D09E9FF76F}" srcId="{2E189FEE-BEF0-4470-92CE-19F1F8A9DBB8}" destId="{364C8B88-C468-4914-853C-66025D2746EF}" srcOrd="0" destOrd="0" parTransId="{A08C5622-6301-4DF6-9C9D-B691F1D6B8E8}" sibTransId="{AB4BA41A-AF74-4A6F-9471-915C8891B7F4}"/>
    <dgm:cxn modelId="{79E3762E-9F6C-4197-80D5-E22F30C145AD}" type="presOf" srcId="{364C8B88-C468-4914-853C-66025D2746EF}" destId="{46814F0B-74A1-4BC2-86E8-485D3B868B72}" srcOrd="0" destOrd="0" presId="urn:microsoft.com/office/officeart/2005/8/layout/pyramid2"/>
    <dgm:cxn modelId="{1AB181CB-8F6B-4BFF-B994-51DB72DFD02C}" type="presOf" srcId="{72D26DA2-2868-4802-9136-82B4610D4D6F}" destId="{FB5128E3-7B73-4C1F-B0CA-E492C51C7388}" srcOrd="0" destOrd="0" presId="urn:microsoft.com/office/officeart/2005/8/layout/pyramid2"/>
    <dgm:cxn modelId="{BF112DA2-4083-4B78-8B09-538A34C06BA8}" type="presOf" srcId="{8BF3C70A-4C0C-4E9B-8723-7568D550991D}" destId="{440B2E5D-C63C-4B63-9557-6ADCF09BE3FA}" srcOrd="0" destOrd="0" presId="urn:microsoft.com/office/officeart/2005/8/layout/pyramid2"/>
    <dgm:cxn modelId="{BB58C953-3AC8-41CF-AB32-FB82F55C786E}" srcId="{2E189FEE-BEF0-4470-92CE-19F1F8A9DBB8}" destId="{72D26DA2-2868-4802-9136-82B4610D4D6F}" srcOrd="3" destOrd="0" parTransId="{705B87FA-C1BF-43FF-806B-8A710E68C836}" sibTransId="{4F1169A5-E7B9-4F33-B5B3-25054C55F88B}"/>
    <dgm:cxn modelId="{496A0DE7-920C-4222-A85D-1FE81C80F21B}" type="presOf" srcId="{2E189FEE-BEF0-4470-92CE-19F1F8A9DBB8}" destId="{D2183F62-E193-40E7-8AE1-1238B7DDDC2E}" srcOrd="0" destOrd="0" presId="urn:microsoft.com/office/officeart/2005/8/layout/pyramid2"/>
    <dgm:cxn modelId="{66A15F62-94BC-47AC-B44E-968343C6AEAF}" type="presParOf" srcId="{D2183F62-E193-40E7-8AE1-1238B7DDDC2E}" destId="{0742B662-9BCA-419E-84B4-5B450DF835B9}" srcOrd="0" destOrd="0" presId="urn:microsoft.com/office/officeart/2005/8/layout/pyramid2"/>
    <dgm:cxn modelId="{D38E704D-6005-4672-920D-BFFCA7F8602B}" type="presParOf" srcId="{D2183F62-E193-40E7-8AE1-1238B7DDDC2E}" destId="{0F68169F-177A-4248-AF8F-EB00A28977CD}" srcOrd="1" destOrd="0" presId="urn:microsoft.com/office/officeart/2005/8/layout/pyramid2"/>
    <dgm:cxn modelId="{5DCBC25D-5707-4F7A-A3C7-7F6CAD755E46}" type="presParOf" srcId="{0F68169F-177A-4248-AF8F-EB00A28977CD}" destId="{46814F0B-74A1-4BC2-86E8-485D3B868B72}" srcOrd="0" destOrd="0" presId="urn:microsoft.com/office/officeart/2005/8/layout/pyramid2"/>
    <dgm:cxn modelId="{2D1EFB2D-3BD1-4340-BD1A-3FCBC11D6FFC}" type="presParOf" srcId="{0F68169F-177A-4248-AF8F-EB00A28977CD}" destId="{9A44EA2E-5A66-4808-B66F-946C454987DC}" srcOrd="1" destOrd="0" presId="urn:microsoft.com/office/officeart/2005/8/layout/pyramid2"/>
    <dgm:cxn modelId="{9383A600-2C58-4930-A24D-95A8B0EB20A0}" type="presParOf" srcId="{0F68169F-177A-4248-AF8F-EB00A28977CD}" destId="{D83F8354-AC6B-44A1-9B64-560FD65E3C70}" srcOrd="2" destOrd="0" presId="urn:microsoft.com/office/officeart/2005/8/layout/pyramid2"/>
    <dgm:cxn modelId="{AC9D4A89-3C4F-46AF-8BF3-6173E785BFB9}" type="presParOf" srcId="{0F68169F-177A-4248-AF8F-EB00A28977CD}" destId="{1CF04285-E11D-4728-920C-043B43AE0BFD}" srcOrd="3" destOrd="0" presId="urn:microsoft.com/office/officeart/2005/8/layout/pyramid2"/>
    <dgm:cxn modelId="{6C025517-3E2D-4F35-BFDD-C58A218FB76C}" type="presParOf" srcId="{0F68169F-177A-4248-AF8F-EB00A28977CD}" destId="{440B2E5D-C63C-4B63-9557-6ADCF09BE3FA}" srcOrd="4" destOrd="0" presId="urn:microsoft.com/office/officeart/2005/8/layout/pyramid2"/>
    <dgm:cxn modelId="{BE016BEE-E15F-4B3D-B2ED-F40C76588F1A}" type="presParOf" srcId="{0F68169F-177A-4248-AF8F-EB00A28977CD}" destId="{C7EC89C0-5E45-437F-ABA2-DD659611B4EC}" srcOrd="5" destOrd="0" presId="urn:microsoft.com/office/officeart/2005/8/layout/pyramid2"/>
    <dgm:cxn modelId="{327F5ED3-5AD1-4213-8A8A-1216BA127ED0}" type="presParOf" srcId="{0F68169F-177A-4248-AF8F-EB00A28977CD}" destId="{FB5128E3-7B73-4C1F-B0CA-E492C51C7388}" srcOrd="6" destOrd="0" presId="urn:microsoft.com/office/officeart/2005/8/layout/pyramid2"/>
    <dgm:cxn modelId="{D2BEDECA-70BF-4160-8656-7213B806ACCA}" type="presParOf" srcId="{0F68169F-177A-4248-AF8F-EB00A28977CD}" destId="{E91B2855-335F-4E35-ADED-97AC304F4B87}" srcOrd="7" destOrd="0" presId="urn:microsoft.com/office/officeart/2005/8/layout/pyramid2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6104502-8733-4C6A-867D-B310E65F7874}" type="doc">
      <dgm:prSet loTypeId="urn:microsoft.com/office/officeart/2005/8/layout/hProcess11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E5D503B-6DA8-49CE-B540-26FA28ABA21C}">
      <dgm:prSet/>
      <dgm:spPr/>
      <dgm:t>
        <a:bodyPr/>
        <a:lstStyle/>
        <a:p>
          <a:pPr rtl="0"/>
          <a:r>
            <a:rPr lang="en-US" dirty="0" smtClean="0"/>
            <a:t>Coarse grit flame shaped diamond</a:t>
          </a:r>
          <a:endParaRPr lang="en-US" dirty="0"/>
        </a:p>
      </dgm:t>
    </dgm:pt>
    <dgm:pt modelId="{11882838-3B20-405D-8006-7FFA2D561F67}" type="parTrans" cxnId="{B0235D55-8ADA-4011-934A-CB7128C093B1}">
      <dgm:prSet/>
      <dgm:spPr/>
      <dgm:t>
        <a:bodyPr/>
        <a:lstStyle/>
        <a:p>
          <a:endParaRPr lang="en-US"/>
        </a:p>
      </dgm:t>
    </dgm:pt>
    <dgm:pt modelId="{6B1469C1-1EB0-44CF-BB14-93CBDBC304C9}" type="sibTrans" cxnId="{B0235D55-8ADA-4011-934A-CB7128C093B1}">
      <dgm:prSet/>
      <dgm:spPr/>
      <dgm:t>
        <a:bodyPr/>
        <a:lstStyle/>
        <a:p>
          <a:endParaRPr lang="en-US"/>
        </a:p>
      </dgm:t>
    </dgm:pt>
    <dgm:pt modelId="{6079C63D-2241-4465-B78E-CCB7C2506BD1}">
      <dgm:prSet/>
      <dgm:spPr/>
      <dgm:t>
        <a:bodyPr/>
        <a:lstStyle/>
        <a:p>
          <a:pPr rtl="0"/>
          <a:r>
            <a:rPr lang="en-US" dirty="0" smtClean="0"/>
            <a:t>Tapered round- end diamonds </a:t>
          </a:r>
          <a:endParaRPr lang="en-US" dirty="0"/>
        </a:p>
      </dgm:t>
    </dgm:pt>
    <dgm:pt modelId="{AC5A7A3B-C681-4187-B0D1-70ED05B7E534}" type="parTrans" cxnId="{28BF0D87-F6B3-4243-8107-6DE1D25CEC06}">
      <dgm:prSet/>
      <dgm:spPr/>
      <dgm:t>
        <a:bodyPr/>
        <a:lstStyle/>
        <a:p>
          <a:endParaRPr lang="en-US"/>
        </a:p>
      </dgm:t>
    </dgm:pt>
    <dgm:pt modelId="{BAB89F2E-C7EF-415D-ACF3-1E74226B3AB8}" type="sibTrans" cxnId="{28BF0D87-F6B3-4243-8107-6DE1D25CEC06}">
      <dgm:prSet/>
      <dgm:spPr/>
      <dgm:t>
        <a:bodyPr/>
        <a:lstStyle/>
        <a:p>
          <a:endParaRPr lang="en-US"/>
        </a:p>
      </dgm:t>
    </dgm:pt>
    <dgm:pt modelId="{8BDD06CD-7718-493A-9CC7-7A6FB068E5ED}" type="pres">
      <dgm:prSet presAssocID="{B6104502-8733-4C6A-867D-B310E65F787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DDDF86-B753-494A-85B4-AACBE5BA81FB}" type="pres">
      <dgm:prSet presAssocID="{B6104502-8733-4C6A-867D-B310E65F7874}" presName="arrow" presStyleLbl="bgShp" presStyleIdx="0" presStyleCnt="1"/>
      <dgm:spPr/>
    </dgm:pt>
    <dgm:pt modelId="{9F3AD3D7-3713-4390-BFFB-2090718BFAD7}" type="pres">
      <dgm:prSet presAssocID="{B6104502-8733-4C6A-867D-B310E65F7874}" presName="points" presStyleCnt="0"/>
      <dgm:spPr/>
    </dgm:pt>
    <dgm:pt modelId="{4A7E1CBC-F86F-493B-AEEC-B913A6555ECC}" type="pres">
      <dgm:prSet presAssocID="{4E5D503B-6DA8-49CE-B540-26FA28ABA21C}" presName="compositeA" presStyleCnt="0"/>
      <dgm:spPr/>
    </dgm:pt>
    <dgm:pt modelId="{6D0EC691-1AFA-4254-AA6F-323385FF6142}" type="pres">
      <dgm:prSet presAssocID="{4E5D503B-6DA8-49CE-B540-26FA28ABA21C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938845-1473-4790-9BE2-A052953CC2AE}" type="pres">
      <dgm:prSet presAssocID="{4E5D503B-6DA8-49CE-B540-26FA28ABA21C}" presName="circleA" presStyleLbl="node1" presStyleIdx="0" presStyleCnt="2"/>
      <dgm:spPr/>
    </dgm:pt>
    <dgm:pt modelId="{459750BB-5F55-49F5-8E44-151E8E5E2E58}" type="pres">
      <dgm:prSet presAssocID="{4E5D503B-6DA8-49CE-B540-26FA28ABA21C}" presName="spaceA" presStyleCnt="0"/>
      <dgm:spPr/>
    </dgm:pt>
    <dgm:pt modelId="{A4F9BDD0-8AB7-4A90-A9F9-CBF88C1B7363}" type="pres">
      <dgm:prSet presAssocID="{6B1469C1-1EB0-44CF-BB14-93CBDBC304C9}" presName="space" presStyleCnt="0"/>
      <dgm:spPr/>
    </dgm:pt>
    <dgm:pt modelId="{131D2EE0-050B-4E9E-98F2-5F67D7523DFC}" type="pres">
      <dgm:prSet presAssocID="{6079C63D-2241-4465-B78E-CCB7C2506BD1}" presName="compositeB" presStyleCnt="0"/>
      <dgm:spPr/>
    </dgm:pt>
    <dgm:pt modelId="{662A1AF9-4C54-46F2-BBAB-10A2E35F974B}" type="pres">
      <dgm:prSet presAssocID="{6079C63D-2241-4465-B78E-CCB7C2506BD1}" presName="text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23AC59-32FA-4940-BD96-D1A34CC20EC0}" type="pres">
      <dgm:prSet presAssocID="{6079C63D-2241-4465-B78E-CCB7C2506BD1}" presName="circleB" presStyleLbl="node1" presStyleIdx="1" presStyleCnt="2"/>
      <dgm:spPr/>
    </dgm:pt>
    <dgm:pt modelId="{8F3C06B2-4610-4FE0-841F-BE21DE7F17F0}" type="pres">
      <dgm:prSet presAssocID="{6079C63D-2241-4465-B78E-CCB7C2506BD1}" presName="spaceB" presStyleCnt="0"/>
      <dgm:spPr/>
    </dgm:pt>
  </dgm:ptLst>
  <dgm:cxnLst>
    <dgm:cxn modelId="{B0235D55-8ADA-4011-934A-CB7128C093B1}" srcId="{B6104502-8733-4C6A-867D-B310E65F7874}" destId="{4E5D503B-6DA8-49CE-B540-26FA28ABA21C}" srcOrd="0" destOrd="0" parTransId="{11882838-3B20-405D-8006-7FFA2D561F67}" sibTransId="{6B1469C1-1EB0-44CF-BB14-93CBDBC304C9}"/>
    <dgm:cxn modelId="{8CC899B0-86B6-4D1F-8C30-80B01EC6556A}" type="presOf" srcId="{B6104502-8733-4C6A-867D-B310E65F7874}" destId="{8BDD06CD-7718-493A-9CC7-7A6FB068E5ED}" srcOrd="0" destOrd="0" presId="urn:microsoft.com/office/officeart/2005/8/layout/hProcess11"/>
    <dgm:cxn modelId="{28BF0D87-F6B3-4243-8107-6DE1D25CEC06}" srcId="{B6104502-8733-4C6A-867D-B310E65F7874}" destId="{6079C63D-2241-4465-B78E-CCB7C2506BD1}" srcOrd="1" destOrd="0" parTransId="{AC5A7A3B-C681-4187-B0D1-70ED05B7E534}" sibTransId="{BAB89F2E-C7EF-415D-ACF3-1E74226B3AB8}"/>
    <dgm:cxn modelId="{9EAF4F18-1926-4C39-886D-92986D5EB0E8}" type="presOf" srcId="{4E5D503B-6DA8-49CE-B540-26FA28ABA21C}" destId="{6D0EC691-1AFA-4254-AA6F-323385FF6142}" srcOrd="0" destOrd="0" presId="urn:microsoft.com/office/officeart/2005/8/layout/hProcess11"/>
    <dgm:cxn modelId="{1C6323B3-B643-48A1-9B88-FF140FF6DBC2}" type="presOf" srcId="{6079C63D-2241-4465-B78E-CCB7C2506BD1}" destId="{662A1AF9-4C54-46F2-BBAB-10A2E35F974B}" srcOrd="0" destOrd="0" presId="urn:microsoft.com/office/officeart/2005/8/layout/hProcess11"/>
    <dgm:cxn modelId="{29641BFA-152D-4811-8CC0-0E3593AE9035}" type="presParOf" srcId="{8BDD06CD-7718-493A-9CC7-7A6FB068E5ED}" destId="{CCDDDF86-B753-494A-85B4-AACBE5BA81FB}" srcOrd="0" destOrd="0" presId="urn:microsoft.com/office/officeart/2005/8/layout/hProcess11"/>
    <dgm:cxn modelId="{2BE91DCB-38CE-4150-BF4E-578BBD1E2C31}" type="presParOf" srcId="{8BDD06CD-7718-493A-9CC7-7A6FB068E5ED}" destId="{9F3AD3D7-3713-4390-BFFB-2090718BFAD7}" srcOrd="1" destOrd="0" presId="urn:microsoft.com/office/officeart/2005/8/layout/hProcess11"/>
    <dgm:cxn modelId="{DE267E0A-C6C2-4220-BC61-652D75A1C7AA}" type="presParOf" srcId="{9F3AD3D7-3713-4390-BFFB-2090718BFAD7}" destId="{4A7E1CBC-F86F-493B-AEEC-B913A6555ECC}" srcOrd="0" destOrd="0" presId="urn:microsoft.com/office/officeart/2005/8/layout/hProcess11"/>
    <dgm:cxn modelId="{0EDBE088-CDF4-4650-8FF5-31DC81C2A2F5}" type="presParOf" srcId="{4A7E1CBC-F86F-493B-AEEC-B913A6555ECC}" destId="{6D0EC691-1AFA-4254-AA6F-323385FF6142}" srcOrd="0" destOrd="0" presId="urn:microsoft.com/office/officeart/2005/8/layout/hProcess11"/>
    <dgm:cxn modelId="{590FE4D4-1310-415A-B3C0-2EC3405F6E07}" type="presParOf" srcId="{4A7E1CBC-F86F-493B-AEEC-B913A6555ECC}" destId="{E9938845-1473-4790-9BE2-A052953CC2AE}" srcOrd="1" destOrd="0" presId="urn:microsoft.com/office/officeart/2005/8/layout/hProcess11"/>
    <dgm:cxn modelId="{C0BAD5AB-1BCE-4935-BD20-3753FF85DAAA}" type="presParOf" srcId="{4A7E1CBC-F86F-493B-AEEC-B913A6555ECC}" destId="{459750BB-5F55-49F5-8E44-151E8E5E2E58}" srcOrd="2" destOrd="0" presId="urn:microsoft.com/office/officeart/2005/8/layout/hProcess11"/>
    <dgm:cxn modelId="{B04A85AD-934C-4987-94C8-445549BFAA4E}" type="presParOf" srcId="{9F3AD3D7-3713-4390-BFFB-2090718BFAD7}" destId="{A4F9BDD0-8AB7-4A90-A9F9-CBF88C1B7363}" srcOrd="1" destOrd="0" presId="urn:microsoft.com/office/officeart/2005/8/layout/hProcess11"/>
    <dgm:cxn modelId="{48A5F52C-7D5C-4B95-B0E8-89D7F23F34AA}" type="presParOf" srcId="{9F3AD3D7-3713-4390-BFFB-2090718BFAD7}" destId="{131D2EE0-050B-4E9E-98F2-5F67D7523DFC}" srcOrd="2" destOrd="0" presId="urn:microsoft.com/office/officeart/2005/8/layout/hProcess11"/>
    <dgm:cxn modelId="{C38CA4DA-3A0C-4872-945B-3602D00C31FF}" type="presParOf" srcId="{131D2EE0-050B-4E9E-98F2-5F67D7523DFC}" destId="{662A1AF9-4C54-46F2-BBAB-10A2E35F974B}" srcOrd="0" destOrd="0" presId="urn:microsoft.com/office/officeart/2005/8/layout/hProcess11"/>
    <dgm:cxn modelId="{9957BF40-4635-444E-850C-4CE8C55B4775}" type="presParOf" srcId="{131D2EE0-050B-4E9E-98F2-5F67D7523DFC}" destId="{6F23AC59-32FA-4940-BD96-D1A34CC20EC0}" srcOrd="1" destOrd="0" presId="urn:microsoft.com/office/officeart/2005/8/layout/hProcess11"/>
    <dgm:cxn modelId="{B13924C4-637D-422C-9D3A-DD348E4D17E1}" type="presParOf" srcId="{131D2EE0-050B-4E9E-98F2-5F67D7523DFC}" destId="{8F3C06B2-4610-4FE0-841F-BE21DE7F17F0}" srcOrd="2" destOrd="0" presId="urn:microsoft.com/office/officeart/2005/8/layout/hProcess11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E706052-2DAE-4DFE-A175-9C222C262A94}" type="doc">
      <dgm:prSet loTypeId="urn:microsoft.com/office/officeart/2005/8/layout/hProcess11" loCatId="process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F49687E9-5BEE-4719-8C4A-C569291A812B}">
      <dgm:prSet custT="1"/>
      <dgm:spPr/>
      <dgm:t>
        <a:bodyPr/>
        <a:lstStyle/>
        <a:p>
          <a:pPr algn="l" rtl="0"/>
          <a:r>
            <a:rPr lang="en-US" sz="1600" dirty="0" smtClean="0"/>
            <a:t>Full non precious metal casting &amp; non precious substructures of PFM crowns</a:t>
          </a:r>
          <a:endParaRPr lang="en-US" sz="1600" dirty="0"/>
        </a:p>
      </dgm:t>
    </dgm:pt>
    <dgm:pt modelId="{94B24232-E236-41BD-87C6-2680D008E50E}" type="parTrans" cxnId="{8299E0F5-03B0-491D-B5D3-A5530E530030}">
      <dgm:prSet/>
      <dgm:spPr/>
      <dgm:t>
        <a:bodyPr/>
        <a:lstStyle/>
        <a:p>
          <a:endParaRPr lang="en-US"/>
        </a:p>
      </dgm:t>
    </dgm:pt>
    <dgm:pt modelId="{1F77C09F-8510-4AF6-8A33-D27B60087FEF}" type="sibTrans" cxnId="{8299E0F5-03B0-491D-B5D3-A5530E530030}">
      <dgm:prSet/>
      <dgm:spPr/>
      <dgm:t>
        <a:bodyPr/>
        <a:lstStyle/>
        <a:p>
          <a:endParaRPr lang="en-US"/>
        </a:p>
      </dgm:t>
    </dgm:pt>
    <dgm:pt modelId="{D2704DFA-2659-46B5-B688-256E6492363F}">
      <dgm:prSet/>
      <dgm:spPr/>
      <dgm:t>
        <a:bodyPr/>
        <a:lstStyle/>
        <a:p>
          <a:pPr algn="l" rtl="0"/>
          <a:r>
            <a:rPr lang="en-US" dirty="0" smtClean="0"/>
            <a:t>Round end cross cut design that minimizes chatter  </a:t>
          </a:r>
          <a:endParaRPr lang="en-US" dirty="0"/>
        </a:p>
      </dgm:t>
    </dgm:pt>
    <dgm:pt modelId="{9829855F-66C1-49AD-AA00-2F912F1A490B}" type="parTrans" cxnId="{917FF1DF-73A6-4C7F-AFAB-86DA3F220CB1}">
      <dgm:prSet/>
      <dgm:spPr/>
      <dgm:t>
        <a:bodyPr/>
        <a:lstStyle/>
        <a:p>
          <a:endParaRPr lang="en-US"/>
        </a:p>
      </dgm:t>
    </dgm:pt>
    <dgm:pt modelId="{95B5D0B9-B47D-4613-8601-3955BBE6EF35}" type="sibTrans" cxnId="{917FF1DF-73A6-4C7F-AFAB-86DA3F220CB1}">
      <dgm:prSet/>
      <dgm:spPr/>
      <dgm:t>
        <a:bodyPr/>
        <a:lstStyle/>
        <a:p>
          <a:endParaRPr lang="en-US"/>
        </a:p>
      </dgm:t>
    </dgm:pt>
    <dgm:pt modelId="{6FE24595-1AF2-4195-800C-15CAD625E958}" type="pres">
      <dgm:prSet presAssocID="{BE706052-2DAE-4DFE-A175-9C222C262A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F3520C-4DD9-4B37-99AE-3FA35F9F7445}" type="pres">
      <dgm:prSet presAssocID="{BE706052-2DAE-4DFE-A175-9C222C262A94}" presName="arrow" presStyleLbl="bgShp" presStyleIdx="0" presStyleCnt="1"/>
      <dgm:spPr/>
    </dgm:pt>
    <dgm:pt modelId="{5F2C4AC2-8D9E-46F1-BC72-E693FB232E20}" type="pres">
      <dgm:prSet presAssocID="{BE706052-2DAE-4DFE-A175-9C222C262A94}" presName="points" presStyleCnt="0"/>
      <dgm:spPr/>
    </dgm:pt>
    <dgm:pt modelId="{CEBA3770-1F62-4ED4-83F1-668D8C7D54BA}" type="pres">
      <dgm:prSet presAssocID="{F49687E9-5BEE-4719-8C4A-C569291A812B}" presName="compositeA" presStyleCnt="0"/>
      <dgm:spPr/>
    </dgm:pt>
    <dgm:pt modelId="{E8B2EC10-7026-4A85-88AA-1C71AABF7043}" type="pres">
      <dgm:prSet presAssocID="{F49687E9-5BEE-4719-8C4A-C569291A812B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B2882-B697-4D1D-9126-0B2A6817BEC8}" type="pres">
      <dgm:prSet presAssocID="{F49687E9-5BEE-4719-8C4A-C569291A812B}" presName="circleA" presStyleLbl="node1" presStyleIdx="0" presStyleCnt="2"/>
      <dgm:spPr/>
    </dgm:pt>
    <dgm:pt modelId="{E0ADCEA2-66C4-4D04-957B-C404BF078205}" type="pres">
      <dgm:prSet presAssocID="{F49687E9-5BEE-4719-8C4A-C569291A812B}" presName="spaceA" presStyleCnt="0"/>
      <dgm:spPr/>
    </dgm:pt>
    <dgm:pt modelId="{E0F451EF-A270-4006-84BA-9CBA08E9BCE5}" type="pres">
      <dgm:prSet presAssocID="{1F77C09F-8510-4AF6-8A33-D27B60087FEF}" presName="space" presStyleCnt="0"/>
      <dgm:spPr/>
    </dgm:pt>
    <dgm:pt modelId="{73323CC2-F45B-489F-9A93-B166E69529E2}" type="pres">
      <dgm:prSet presAssocID="{D2704DFA-2659-46B5-B688-256E6492363F}" presName="compositeB" presStyleCnt="0"/>
      <dgm:spPr/>
    </dgm:pt>
    <dgm:pt modelId="{E00CAFBB-8AA8-4B64-9839-DB02AC500831}" type="pres">
      <dgm:prSet presAssocID="{D2704DFA-2659-46B5-B688-256E6492363F}" presName="text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03B3C-808A-4C08-9A41-2CD0B20F46B8}" type="pres">
      <dgm:prSet presAssocID="{D2704DFA-2659-46B5-B688-256E6492363F}" presName="circleB" presStyleLbl="node1" presStyleIdx="1" presStyleCnt="2"/>
      <dgm:spPr/>
    </dgm:pt>
    <dgm:pt modelId="{EB389919-B269-41DF-BA12-36BD45B2BCB1}" type="pres">
      <dgm:prSet presAssocID="{D2704DFA-2659-46B5-B688-256E6492363F}" presName="spaceB" presStyleCnt="0"/>
      <dgm:spPr/>
    </dgm:pt>
  </dgm:ptLst>
  <dgm:cxnLst>
    <dgm:cxn modelId="{917FF1DF-73A6-4C7F-AFAB-86DA3F220CB1}" srcId="{BE706052-2DAE-4DFE-A175-9C222C262A94}" destId="{D2704DFA-2659-46B5-B688-256E6492363F}" srcOrd="1" destOrd="0" parTransId="{9829855F-66C1-49AD-AA00-2F912F1A490B}" sibTransId="{95B5D0B9-B47D-4613-8601-3955BBE6EF35}"/>
    <dgm:cxn modelId="{62B690D4-D430-4370-985B-AA3E272F5EC9}" type="presOf" srcId="{F49687E9-5BEE-4719-8C4A-C569291A812B}" destId="{E8B2EC10-7026-4A85-88AA-1C71AABF7043}" srcOrd="0" destOrd="0" presId="urn:microsoft.com/office/officeart/2005/8/layout/hProcess11"/>
    <dgm:cxn modelId="{8299E0F5-03B0-491D-B5D3-A5530E530030}" srcId="{BE706052-2DAE-4DFE-A175-9C222C262A94}" destId="{F49687E9-5BEE-4719-8C4A-C569291A812B}" srcOrd="0" destOrd="0" parTransId="{94B24232-E236-41BD-87C6-2680D008E50E}" sibTransId="{1F77C09F-8510-4AF6-8A33-D27B60087FEF}"/>
    <dgm:cxn modelId="{5DB8F4F0-0D63-440A-9FBD-7A2450ADF588}" type="presOf" srcId="{BE706052-2DAE-4DFE-A175-9C222C262A94}" destId="{6FE24595-1AF2-4195-800C-15CAD625E958}" srcOrd="0" destOrd="0" presId="urn:microsoft.com/office/officeart/2005/8/layout/hProcess11"/>
    <dgm:cxn modelId="{016E0E22-042F-4AE7-8458-92D0D7936BFF}" type="presOf" srcId="{D2704DFA-2659-46B5-B688-256E6492363F}" destId="{E00CAFBB-8AA8-4B64-9839-DB02AC500831}" srcOrd="0" destOrd="0" presId="urn:microsoft.com/office/officeart/2005/8/layout/hProcess11"/>
    <dgm:cxn modelId="{A890D833-26F3-44C2-9D9E-CC0D46275A9E}" type="presParOf" srcId="{6FE24595-1AF2-4195-800C-15CAD625E958}" destId="{A9F3520C-4DD9-4B37-99AE-3FA35F9F7445}" srcOrd="0" destOrd="0" presId="urn:microsoft.com/office/officeart/2005/8/layout/hProcess11"/>
    <dgm:cxn modelId="{94FE6294-2E45-4EA5-95E0-17A9E5460365}" type="presParOf" srcId="{6FE24595-1AF2-4195-800C-15CAD625E958}" destId="{5F2C4AC2-8D9E-46F1-BC72-E693FB232E20}" srcOrd="1" destOrd="0" presId="urn:microsoft.com/office/officeart/2005/8/layout/hProcess11"/>
    <dgm:cxn modelId="{121F8A7D-5139-48DF-82D3-D01E631DCB4C}" type="presParOf" srcId="{5F2C4AC2-8D9E-46F1-BC72-E693FB232E20}" destId="{CEBA3770-1F62-4ED4-83F1-668D8C7D54BA}" srcOrd="0" destOrd="0" presId="urn:microsoft.com/office/officeart/2005/8/layout/hProcess11"/>
    <dgm:cxn modelId="{B98AAC23-38EE-4C25-B18A-C4137CFE97BD}" type="presParOf" srcId="{CEBA3770-1F62-4ED4-83F1-668D8C7D54BA}" destId="{E8B2EC10-7026-4A85-88AA-1C71AABF7043}" srcOrd="0" destOrd="0" presId="urn:microsoft.com/office/officeart/2005/8/layout/hProcess11"/>
    <dgm:cxn modelId="{09063D94-FE55-45EC-B8AF-5E0F509A0BFC}" type="presParOf" srcId="{CEBA3770-1F62-4ED4-83F1-668D8C7D54BA}" destId="{885B2882-B697-4D1D-9126-0B2A6817BEC8}" srcOrd="1" destOrd="0" presId="urn:microsoft.com/office/officeart/2005/8/layout/hProcess11"/>
    <dgm:cxn modelId="{B5636E3E-677F-4408-A61A-B50B7D2C6603}" type="presParOf" srcId="{CEBA3770-1F62-4ED4-83F1-668D8C7D54BA}" destId="{E0ADCEA2-66C4-4D04-957B-C404BF078205}" srcOrd="2" destOrd="0" presId="urn:microsoft.com/office/officeart/2005/8/layout/hProcess11"/>
    <dgm:cxn modelId="{11575B03-658E-4F67-B77C-FFF5228EE6E1}" type="presParOf" srcId="{5F2C4AC2-8D9E-46F1-BC72-E693FB232E20}" destId="{E0F451EF-A270-4006-84BA-9CBA08E9BCE5}" srcOrd="1" destOrd="0" presId="urn:microsoft.com/office/officeart/2005/8/layout/hProcess11"/>
    <dgm:cxn modelId="{C07BD0D3-639F-4CCF-985A-0A02458785ED}" type="presParOf" srcId="{5F2C4AC2-8D9E-46F1-BC72-E693FB232E20}" destId="{73323CC2-F45B-489F-9A93-B166E69529E2}" srcOrd="2" destOrd="0" presId="urn:microsoft.com/office/officeart/2005/8/layout/hProcess11"/>
    <dgm:cxn modelId="{D020C79C-7A2F-4464-A5FF-9DD5F5F6D19D}" type="presParOf" srcId="{73323CC2-F45B-489F-9A93-B166E69529E2}" destId="{E00CAFBB-8AA8-4B64-9839-DB02AC500831}" srcOrd="0" destOrd="0" presId="urn:microsoft.com/office/officeart/2005/8/layout/hProcess11"/>
    <dgm:cxn modelId="{7DDB8BB8-235F-4A22-9C0E-970C895603D2}" type="presParOf" srcId="{73323CC2-F45B-489F-9A93-B166E69529E2}" destId="{D6403B3C-808A-4C08-9A41-2CD0B20F46B8}" srcOrd="1" destOrd="0" presId="urn:microsoft.com/office/officeart/2005/8/layout/hProcess11"/>
    <dgm:cxn modelId="{B82B82EA-8E55-4F1F-8FDD-BEC0212646A6}" type="presParOf" srcId="{73323CC2-F45B-489F-9A93-B166E69529E2}" destId="{EB389919-B269-41DF-BA12-36BD45B2BCB1}" srcOrd="2" destOrd="0" presId="urn:microsoft.com/office/officeart/2005/8/layout/hProcess11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385D9AC-42D1-40F9-B464-636D9DE40214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1187C2EC-51A2-4B25-98A9-C5BC7C4D7C70}">
      <dgm:prSet/>
      <dgm:spPr/>
      <dgm:t>
        <a:bodyPr/>
        <a:lstStyle/>
        <a:p>
          <a:pPr algn="l" rtl="0"/>
          <a:r>
            <a:rPr lang="en-US" dirty="0" smtClean="0"/>
            <a:t>Long shaft – useful for working deep in the </a:t>
          </a:r>
          <a:r>
            <a:rPr lang="en-US" dirty="0" err="1" smtClean="0"/>
            <a:t>radicular</a:t>
          </a:r>
          <a:r>
            <a:rPr lang="en-US" dirty="0" smtClean="0"/>
            <a:t> portion</a:t>
          </a:r>
          <a:endParaRPr lang="en-US" dirty="0"/>
        </a:p>
      </dgm:t>
    </dgm:pt>
    <dgm:pt modelId="{66399A28-34A5-49AC-BA25-AA4956A7A242}" type="parTrans" cxnId="{940E122B-AF5E-4532-BB3B-B6AF5B112243}">
      <dgm:prSet/>
      <dgm:spPr/>
      <dgm:t>
        <a:bodyPr/>
        <a:lstStyle/>
        <a:p>
          <a:endParaRPr lang="en-US"/>
        </a:p>
      </dgm:t>
    </dgm:pt>
    <dgm:pt modelId="{B3CE36C5-A115-42B7-B3D1-AD4AE48E85D5}" type="sibTrans" cxnId="{940E122B-AF5E-4532-BB3B-B6AF5B112243}">
      <dgm:prSet/>
      <dgm:spPr/>
      <dgm:t>
        <a:bodyPr/>
        <a:lstStyle/>
        <a:p>
          <a:endParaRPr lang="en-US"/>
        </a:p>
      </dgm:t>
    </dgm:pt>
    <dgm:pt modelId="{4C663E2B-0C4C-4EEE-8167-A3AC318051B8}">
      <dgm:prSet/>
      <dgm:spPr/>
      <dgm:t>
        <a:bodyPr/>
        <a:lstStyle/>
        <a:p>
          <a:pPr algn="l" rtl="0"/>
          <a:r>
            <a:rPr lang="en-US" dirty="0" smtClean="0"/>
            <a:t>Increases  visibility of the cutting tip </a:t>
          </a:r>
          <a:endParaRPr lang="en-US" dirty="0"/>
        </a:p>
      </dgm:t>
    </dgm:pt>
    <dgm:pt modelId="{9418D775-7D6A-43D2-8AAA-0F7DEE7B1BFD}" type="parTrans" cxnId="{E9D6075C-B53C-4A7A-B7F1-920F35D1A474}">
      <dgm:prSet/>
      <dgm:spPr/>
      <dgm:t>
        <a:bodyPr/>
        <a:lstStyle/>
        <a:p>
          <a:endParaRPr lang="en-US"/>
        </a:p>
      </dgm:t>
    </dgm:pt>
    <dgm:pt modelId="{4694C1FC-5F83-4FC3-9401-1E318664383F}" type="sibTrans" cxnId="{E9D6075C-B53C-4A7A-B7F1-920F35D1A474}">
      <dgm:prSet/>
      <dgm:spPr/>
      <dgm:t>
        <a:bodyPr/>
        <a:lstStyle/>
        <a:p>
          <a:endParaRPr lang="en-US"/>
        </a:p>
      </dgm:t>
    </dgm:pt>
    <dgm:pt modelId="{FA4F982E-E658-47B4-AE7E-3A1ACDB9418E}">
      <dgm:prSet/>
      <dgm:spPr/>
      <dgm:t>
        <a:bodyPr/>
        <a:lstStyle/>
        <a:p>
          <a:pPr algn="l" rtl="0"/>
          <a:r>
            <a:rPr lang="en-US" dirty="0" smtClean="0"/>
            <a:t>Muller bur &amp; microscopes make treatment of calcified canals less  stressful &amp; more predictable </a:t>
          </a:r>
          <a:endParaRPr lang="en-US" dirty="0"/>
        </a:p>
      </dgm:t>
    </dgm:pt>
    <dgm:pt modelId="{8402600C-5D2B-46A6-9738-F899FA1F1793}" type="parTrans" cxnId="{82C77D07-1594-44E8-90FE-0DCFA265C9E1}">
      <dgm:prSet/>
      <dgm:spPr/>
      <dgm:t>
        <a:bodyPr/>
        <a:lstStyle/>
        <a:p>
          <a:endParaRPr lang="en-US"/>
        </a:p>
      </dgm:t>
    </dgm:pt>
    <dgm:pt modelId="{4DE64FD5-8E44-41DE-99D6-1BC0C1AAB77D}" type="sibTrans" cxnId="{82C77D07-1594-44E8-90FE-0DCFA265C9E1}">
      <dgm:prSet/>
      <dgm:spPr/>
      <dgm:t>
        <a:bodyPr/>
        <a:lstStyle/>
        <a:p>
          <a:endParaRPr lang="en-US"/>
        </a:p>
      </dgm:t>
    </dgm:pt>
    <dgm:pt modelId="{43A8FAF9-3179-4AE8-87BF-8AC00C3578DD}" type="pres">
      <dgm:prSet presAssocID="{9385D9AC-42D1-40F9-B464-636D9DE402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AF8693-0479-48B4-9014-2BA0493F0692}" type="pres">
      <dgm:prSet presAssocID="{1187C2EC-51A2-4B25-98A9-C5BC7C4D7C7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6C19-A4E5-4167-AE1F-8FFC5C89E93E}" type="pres">
      <dgm:prSet presAssocID="{B3CE36C5-A115-42B7-B3D1-AD4AE48E85D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38537DAC-7471-4348-9CE3-2885961480BC}" type="pres">
      <dgm:prSet presAssocID="{B3CE36C5-A115-42B7-B3D1-AD4AE48E85D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7FFAEFF0-2C39-4F8B-B729-25DC594B9843}" type="pres">
      <dgm:prSet presAssocID="{4C663E2B-0C4C-4EEE-8167-A3AC318051B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28CCC0-C793-41D7-B948-56EEAAE2B7B0}" type="pres">
      <dgm:prSet presAssocID="{4694C1FC-5F83-4FC3-9401-1E318664383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EA48BFF-D815-4DAE-BC39-F9DA70ACE2F4}" type="pres">
      <dgm:prSet presAssocID="{4694C1FC-5F83-4FC3-9401-1E318664383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98EF882-8CE9-4E8A-8188-7C4B2B563227}" type="pres">
      <dgm:prSet presAssocID="{FA4F982E-E658-47B4-AE7E-3A1ACDB9418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C77D07-1594-44E8-90FE-0DCFA265C9E1}" srcId="{9385D9AC-42D1-40F9-B464-636D9DE40214}" destId="{FA4F982E-E658-47B4-AE7E-3A1ACDB9418E}" srcOrd="2" destOrd="0" parTransId="{8402600C-5D2B-46A6-9738-F899FA1F1793}" sibTransId="{4DE64FD5-8E44-41DE-99D6-1BC0C1AAB77D}"/>
    <dgm:cxn modelId="{E9D6075C-B53C-4A7A-B7F1-920F35D1A474}" srcId="{9385D9AC-42D1-40F9-B464-636D9DE40214}" destId="{4C663E2B-0C4C-4EEE-8167-A3AC318051B8}" srcOrd="1" destOrd="0" parTransId="{9418D775-7D6A-43D2-8AAA-0F7DEE7B1BFD}" sibTransId="{4694C1FC-5F83-4FC3-9401-1E318664383F}"/>
    <dgm:cxn modelId="{2347D5C7-717C-437D-B51C-B4B1A5925F58}" type="presOf" srcId="{B3CE36C5-A115-42B7-B3D1-AD4AE48E85D5}" destId="{E3416C19-A4E5-4167-AE1F-8FFC5C89E93E}" srcOrd="0" destOrd="0" presId="urn:microsoft.com/office/officeart/2005/8/layout/process1"/>
    <dgm:cxn modelId="{065A2AC5-E33E-48D8-A5D7-8D7777F3EFF0}" type="presOf" srcId="{4C663E2B-0C4C-4EEE-8167-A3AC318051B8}" destId="{7FFAEFF0-2C39-4F8B-B729-25DC594B9843}" srcOrd="0" destOrd="0" presId="urn:microsoft.com/office/officeart/2005/8/layout/process1"/>
    <dgm:cxn modelId="{01E6B118-03B3-42FD-BDCD-A8743E4A8F45}" type="presOf" srcId="{9385D9AC-42D1-40F9-B464-636D9DE40214}" destId="{43A8FAF9-3179-4AE8-87BF-8AC00C3578DD}" srcOrd="0" destOrd="0" presId="urn:microsoft.com/office/officeart/2005/8/layout/process1"/>
    <dgm:cxn modelId="{940E122B-AF5E-4532-BB3B-B6AF5B112243}" srcId="{9385D9AC-42D1-40F9-B464-636D9DE40214}" destId="{1187C2EC-51A2-4B25-98A9-C5BC7C4D7C70}" srcOrd="0" destOrd="0" parTransId="{66399A28-34A5-49AC-BA25-AA4956A7A242}" sibTransId="{B3CE36C5-A115-42B7-B3D1-AD4AE48E85D5}"/>
    <dgm:cxn modelId="{ECC93D29-9407-4D08-9C52-33CCF8B07494}" type="presOf" srcId="{4694C1FC-5F83-4FC3-9401-1E318664383F}" destId="{F928CCC0-C793-41D7-B948-56EEAAE2B7B0}" srcOrd="0" destOrd="0" presId="urn:microsoft.com/office/officeart/2005/8/layout/process1"/>
    <dgm:cxn modelId="{84835C07-9EF3-4FA3-B93E-FFC41D791D8D}" type="presOf" srcId="{4694C1FC-5F83-4FC3-9401-1E318664383F}" destId="{6EA48BFF-D815-4DAE-BC39-F9DA70ACE2F4}" srcOrd="1" destOrd="0" presId="urn:microsoft.com/office/officeart/2005/8/layout/process1"/>
    <dgm:cxn modelId="{6CFD3F80-6D02-458F-B046-F992455D5E69}" type="presOf" srcId="{FA4F982E-E658-47B4-AE7E-3A1ACDB9418E}" destId="{598EF882-8CE9-4E8A-8188-7C4B2B563227}" srcOrd="0" destOrd="0" presId="urn:microsoft.com/office/officeart/2005/8/layout/process1"/>
    <dgm:cxn modelId="{CBB01E0E-9A90-4C88-A904-BD1766645B53}" type="presOf" srcId="{1187C2EC-51A2-4B25-98A9-C5BC7C4D7C70}" destId="{47AF8693-0479-48B4-9014-2BA0493F0692}" srcOrd="0" destOrd="0" presId="urn:microsoft.com/office/officeart/2005/8/layout/process1"/>
    <dgm:cxn modelId="{D5371638-C19F-4432-A62E-FAF945C9FDE3}" type="presOf" srcId="{B3CE36C5-A115-42B7-B3D1-AD4AE48E85D5}" destId="{38537DAC-7471-4348-9CE3-2885961480BC}" srcOrd="1" destOrd="0" presId="urn:microsoft.com/office/officeart/2005/8/layout/process1"/>
    <dgm:cxn modelId="{859B025C-A266-42FF-87F3-8FAF300DD0FB}" type="presParOf" srcId="{43A8FAF9-3179-4AE8-87BF-8AC00C3578DD}" destId="{47AF8693-0479-48B4-9014-2BA0493F0692}" srcOrd="0" destOrd="0" presId="urn:microsoft.com/office/officeart/2005/8/layout/process1"/>
    <dgm:cxn modelId="{093BA661-2D34-40AC-909A-171E7A7D9579}" type="presParOf" srcId="{43A8FAF9-3179-4AE8-87BF-8AC00C3578DD}" destId="{E3416C19-A4E5-4167-AE1F-8FFC5C89E93E}" srcOrd="1" destOrd="0" presId="urn:microsoft.com/office/officeart/2005/8/layout/process1"/>
    <dgm:cxn modelId="{A6680B19-C5FC-46AF-959C-9CA0CF24B07E}" type="presParOf" srcId="{E3416C19-A4E5-4167-AE1F-8FFC5C89E93E}" destId="{38537DAC-7471-4348-9CE3-2885961480BC}" srcOrd="0" destOrd="0" presId="urn:microsoft.com/office/officeart/2005/8/layout/process1"/>
    <dgm:cxn modelId="{AD8003B3-AF79-4A7E-943B-6C37CE1FD033}" type="presParOf" srcId="{43A8FAF9-3179-4AE8-87BF-8AC00C3578DD}" destId="{7FFAEFF0-2C39-4F8B-B729-25DC594B9843}" srcOrd="2" destOrd="0" presId="urn:microsoft.com/office/officeart/2005/8/layout/process1"/>
    <dgm:cxn modelId="{5E4C3C45-3095-4B05-AF28-9670D9094D2A}" type="presParOf" srcId="{43A8FAF9-3179-4AE8-87BF-8AC00C3578DD}" destId="{F928CCC0-C793-41D7-B948-56EEAAE2B7B0}" srcOrd="3" destOrd="0" presId="urn:microsoft.com/office/officeart/2005/8/layout/process1"/>
    <dgm:cxn modelId="{EE9CBDCA-1FEE-4246-8CC5-A947427DB565}" type="presParOf" srcId="{F928CCC0-C793-41D7-B948-56EEAAE2B7B0}" destId="{6EA48BFF-D815-4DAE-BC39-F9DA70ACE2F4}" srcOrd="0" destOrd="0" presId="urn:microsoft.com/office/officeart/2005/8/layout/process1"/>
    <dgm:cxn modelId="{AF79175A-AB64-4072-82D6-2E1E6CF16C92}" type="presParOf" srcId="{43A8FAF9-3179-4AE8-87BF-8AC00C3578DD}" destId="{598EF882-8CE9-4E8A-8188-7C4B2B563227}" srcOrd="4" destOrd="0" presId="urn:microsoft.com/office/officeart/2005/8/layout/process1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10B06ED-50A4-4440-878A-8F47EA6ACA31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148CCAEB-CF8A-4A19-B226-5F3928CF36C9}">
      <dgm:prSet/>
      <dgm:spPr/>
      <dgm:t>
        <a:bodyPr/>
        <a:lstStyle/>
        <a:p>
          <a:pPr rtl="0"/>
          <a:r>
            <a:rPr lang="en-US" dirty="0" smtClean="0"/>
            <a:t>Made of carbide – </a:t>
          </a:r>
          <a:r>
            <a:rPr lang="en-US" dirty="0" err="1" smtClean="0"/>
            <a:t>donot</a:t>
          </a:r>
          <a:r>
            <a:rPr lang="en-US" dirty="0" smtClean="0"/>
            <a:t> endure sterilization – becomes dull quickly </a:t>
          </a:r>
          <a:endParaRPr lang="en-US" dirty="0"/>
        </a:p>
      </dgm:t>
    </dgm:pt>
    <dgm:pt modelId="{DBF1C960-7ECD-463E-AD34-C22ECF25249E}" type="parTrans" cxnId="{B2341EDC-0073-4ED6-B80C-AF705CEE8B8D}">
      <dgm:prSet/>
      <dgm:spPr/>
      <dgm:t>
        <a:bodyPr/>
        <a:lstStyle/>
        <a:p>
          <a:endParaRPr lang="en-US"/>
        </a:p>
      </dgm:t>
    </dgm:pt>
    <dgm:pt modelId="{8E0F3681-0A40-4BA4-BAFB-C10B81F9887E}" type="sibTrans" cxnId="{B2341EDC-0073-4ED6-B80C-AF705CEE8B8D}">
      <dgm:prSet/>
      <dgm:spPr/>
      <dgm:t>
        <a:bodyPr/>
        <a:lstStyle/>
        <a:p>
          <a:endParaRPr lang="en-US"/>
        </a:p>
      </dgm:t>
    </dgm:pt>
    <dgm:pt modelId="{7ADEF7C2-F622-4823-8A08-11D9D8617249}" type="pres">
      <dgm:prSet presAssocID="{D10B06ED-50A4-4440-878A-8F47EA6ACA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E04CD9-E3C2-4324-9F7A-817C7A4C844C}" type="pres">
      <dgm:prSet presAssocID="{148CCAEB-CF8A-4A19-B226-5F3928CF36C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DB8EB4-7321-4655-A71B-82BB150147EF}" type="presOf" srcId="{148CCAEB-CF8A-4A19-B226-5F3928CF36C9}" destId="{54E04CD9-E3C2-4324-9F7A-817C7A4C844C}" srcOrd="0" destOrd="0" presId="urn:microsoft.com/office/officeart/2005/8/layout/vList2"/>
    <dgm:cxn modelId="{ACB89BDE-23ED-4774-91C7-B91A077A4391}" type="presOf" srcId="{D10B06ED-50A4-4440-878A-8F47EA6ACA31}" destId="{7ADEF7C2-F622-4823-8A08-11D9D8617249}" srcOrd="0" destOrd="0" presId="urn:microsoft.com/office/officeart/2005/8/layout/vList2"/>
    <dgm:cxn modelId="{B2341EDC-0073-4ED6-B80C-AF705CEE8B8D}" srcId="{D10B06ED-50A4-4440-878A-8F47EA6ACA31}" destId="{148CCAEB-CF8A-4A19-B226-5F3928CF36C9}" srcOrd="0" destOrd="0" parTransId="{DBF1C960-7ECD-463E-AD34-C22ECF25249E}" sibTransId="{8E0F3681-0A40-4BA4-BAFB-C10B81F9887E}"/>
    <dgm:cxn modelId="{6B566C89-47CD-4D38-B026-F093935193B1}" type="presParOf" srcId="{7ADEF7C2-F622-4823-8A08-11D9D8617249}" destId="{54E04CD9-E3C2-4324-9F7A-817C7A4C844C}" srcOrd="0" destOrd="0" presId="urn:microsoft.com/office/officeart/2005/8/layout/vList2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C85FF22-2F58-48C6-BF4C-B3D77AF0535E}" type="doc">
      <dgm:prSet loTypeId="urn:microsoft.com/office/officeart/2005/8/layout/hProcess11" loCatId="process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45462A4B-879F-4F73-930A-738D0EDB6012}">
      <dgm:prSet/>
      <dgm:spPr/>
      <dgm:t>
        <a:bodyPr/>
        <a:lstStyle/>
        <a:p>
          <a:pPr rtl="0"/>
          <a:r>
            <a:rPr lang="en-US" dirty="0" smtClean="0"/>
            <a:t>Combination of round &amp; tapered fissure burs</a:t>
          </a:r>
          <a:endParaRPr lang="en-US" dirty="0"/>
        </a:p>
      </dgm:t>
    </dgm:pt>
    <dgm:pt modelId="{50D7905D-E60A-4A9B-8EFD-9BD59F8E3E10}" type="parTrans" cxnId="{9812E5E4-58C5-4CC4-908B-CB164940E158}">
      <dgm:prSet/>
      <dgm:spPr/>
      <dgm:t>
        <a:bodyPr/>
        <a:lstStyle/>
        <a:p>
          <a:endParaRPr lang="en-US"/>
        </a:p>
      </dgm:t>
    </dgm:pt>
    <dgm:pt modelId="{4C8DA262-CF74-435B-9CE7-77F30AAD7758}" type="sibTrans" cxnId="{9812E5E4-58C5-4CC4-908B-CB164940E158}">
      <dgm:prSet/>
      <dgm:spPr/>
      <dgm:t>
        <a:bodyPr/>
        <a:lstStyle/>
        <a:p>
          <a:endParaRPr lang="en-US"/>
        </a:p>
      </dgm:t>
    </dgm:pt>
    <dgm:pt modelId="{3EE0F4FE-B698-4AF9-ABC5-E322EE323946}">
      <dgm:prSet/>
      <dgm:spPr/>
      <dgm:t>
        <a:bodyPr/>
        <a:lstStyle/>
        <a:p>
          <a:pPr rtl="0"/>
          <a:r>
            <a:rPr lang="en-US" dirty="0" smtClean="0"/>
            <a:t>Initial preparation  of pulp chamber &amp; flaring the walls of the pulp chamber  </a:t>
          </a:r>
          <a:endParaRPr lang="en-US" dirty="0"/>
        </a:p>
      </dgm:t>
    </dgm:pt>
    <dgm:pt modelId="{896B81B7-231C-49FD-8CB8-E0B743801381}" type="parTrans" cxnId="{FE46CCDC-C4D0-48B6-B89C-7B7B27B71466}">
      <dgm:prSet/>
      <dgm:spPr/>
      <dgm:t>
        <a:bodyPr/>
        <a:lstStyle/>
        <a:p>
          <a:endParaRPr lang="en-US"/>
        </a:p>
      </dgm:t>
    </dgm:pt>
    <dgm:pt modelId="{B01DE1DA-9BEA-4781-B6F5-C8AB53C14C23}" type="sibTrans" cxnId="{FE46CCDC-C4D0-48B6-B89C-7B7B27B71466}">
      <dgm:prSet/>
      <dgm:spPr/>
      <dgm:t>
        <a:bodyPr/>
        <a:lstStyle/>
        <a:p>
          <a:endParaRPr lang="en-US"/>
        </a:p>
      </dgm:t>
    </dgm:pt>
    <dgm:pt modelId="{B8695856-570A-4C07-B907-925CE7D06D2F}">
      <dgm:prSet/>
      <dgm:spPr/>
      <dgm:t>
        <a:bodyPr/>
        <a:lstStyle/>
        <a:p>
          <a:pPr rtl="0"/>
          <a:r>
            <a:rPr lang="en-US" dirty="0" smtClean="0"/>
            <a:t>The cutting surface is 10mm – total length is 21mm</a:t>
          </a:r>
          <a:endParaRPr lang="en-US" dirty="0"/>
        </a:p>
      </dgm:t>
    </dgm:pt>
    <dgm:pt modelId="{917BA356-E17B-41A6-9D71-1F10AF9FDA90}" type="parTrans" cxnId="{ABA2BF89-5279-4F5D-BEAE-2C07EE23CEFF}">
      <dgm:prSet/>
      <dgm:spPr/>
      <dgm:t>
        <a:bodyPr/>
        <a:lstStyle/>
        <a:p>
          <a:endParaRPr lang="en-US"/>
        </a:p>
      </dgm:t>
    </dgm:pt>
    <dgm:pt modelId="{DBE4474A-C10E-4066-972C-5E3C2A20C23C}" type="sibTrans" cxnId="{ABA2BF89-5279-4F5D-BEAE-2C07EE23CEFF}">
      <dgm:prSet/>
      <dgm:spPr/>
      <dgm:t>
        <a:bodyPr/>
        <a:lstStyle/>
        <a:p>
          <a:endParaRPr lang="en-US"/>
        </a:p>
      </dgm:t>
    </dgm:pt>
    <dgm:pt modelId="{A20DF1E0-0CF9-40D8-A77D-E82B2B875C9B}" type="pres">
      <dgm:prSet presAssocID="{3C85FF22-2F58-48C6-BF4C-B3D77AF053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968369-FD50-4AB7-ADE5-430697F8FEE1}" type="pres">
      <dgm:prSet presAssocID="{3C85FF22-2F58-48C6-BF4C-B3D77AF0535E}" presName="arrow" presStyleLbl="bgShp" presStyleIdx="0" presStyleCnt="1"/>
      <dgm:spPr/>
    </dgm:pt>
    <dgm:pt modelId="{CAF9DABE-4189-4B5F-BA33-B8A5F4D51E9E}" type="pres">
      <dgm:prSet presAssocID="{3C85FF22-2F58-48C6-BF4C-B3D77AF0535E}" presName="points" presStyleCnt="0"/>
      <dgm:spPr/>
    </dgm:pt>
    <dgm:pt modelId="{561D8191-3D13-4224-B9D0-3B87C84066C9}" type="pres">
      <dgm:prSet presAssocID="{45462A4B-879F-4F73-930A-738D0EDB6012}" presName="compositeA" presStyleCnt="0"/>
      <dgm:spPr/>
    </dgm:pt>
    <dgm:pt modelId="{48A4EF81-312A-4CF8-A447-F7DC9B6103A4}" type="pres">
      <dgm:prSet presAssocID="{45462A4B-879F-4F73-930A-738D0EDB6012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2D055-0EE6-4480-A6AE-D058FE669417}" type="pres">
      <dgm:prSet presAssocID="{45462A4B-879F-4F73-930A-738D0EDB6012}" presName="circleA" presStyleLbl="node1" presStyleIdx="0" presStyleCnt="3"/>
      <dgm:spPr/>
    </dgm:pt>
    <dgm:pt modelId="{07A7A919-54FD-4929-AAF0-E851500E3D85}" type="pres">
      <dgm:prSet presAssocID="{45462A4B-879F-4F73-930A-738D0EDB6012}" presName="spaceA" presStyleCnt="0"/>
      <dgm:spPr/>
    </dgm:pt>
    <dgm:pt modelId="{2D1114EB-5748-4B99-BB73-0B88DE9AC3D6}" type="pres">
      <dgm:prSet presAssocID="{4C8DA262-CF74-435B-9CE7-77F30AAD7758}" presName="space" presStyleCnt="0"/>
      <dgm:spPr/>
    </dgm:pt>
    <dgm:pt modelId="{46CB8A41-2432-4404-B29C-A90CBC040EAC}" type="pres">
      <dgm:prSet presAssocID="{3EE0F4FE-B698-4AF9-ABC5-E322EE323946}" presName="compositeB" presStyleCnt="0"/>
      <dgm:spPr/>
    </dgm:pt>
    <dgm:pt modelId="{6D09B393-8FA1-4DE1-9201-D466CAECB044}" type="pres">
      <dgm:prSet presAssocID="{3EE0F4FE-B698-4AF9-ABC5-E322EE323946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5B281-D40A-417E-8FE7-EA193FC8EE58}" type="pres">
      <dgm:prSet presAssocID="{3EE0F4FE-B698-4AF9-ABC5-E322EE323946}" presName="circleB" presStyleLbl="node1" presStyleIdx="1" presStyleCnt="3"/>
      <dgm:spPr/>
    </dgm:pt>
    <dgm:pt modelId="{A91998E0-FA50-4309-895D-E7A08401981A}" type="pres">
      <dgm:prSet presAssocID="{3EE0F4FE-B698-4AF9-ABC5-E322EE323946}" presName="spaceB" presStyleCnt="0"/>
      <dgm:spPr/>
    </dgm:pt>
    <dgm:pt modelId="{DB095197-EFE3-4EF0-AA46-2F097A01F54C}" type="pres">
      <dgm:prSet presAssocID="{B01DE1DA-9BEA-4781-B6F5-C8AB53C14C23}" presName="space" presStyleCnt="0"/>
      <dgm:spPr/>
    </dgm:pt>
    <dgm:pt modelId="{34A98EB2-8BDD-48C8-9531-1D8D087604B3}" type="pres">
      <dgm:prSet presAssocID="{B8695856-570A-4C07-B907-925CE7D06D2F}" presName="compositeA" presStyleCnt="0"/>
      <dgm:spPr/>
    </dgm:pt>
    <dgm:pt modelId="{E426F0F2-DB90-4BC2-962F-CF4C32102BCA}" type="pres">
      <dgm:prSet presAssocID="{B8695856-570A-4C07-B907-925CE7D06D2F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74C5C0-E8B9-4E8E-9935-3C26EA60199B}" type="pres">
      <dgm:prSet presAssocID="{B8695856-570A-4C07-B907-925CE7D06D2F}" presName="circleA" presStyleLbl="node1" presStyleIdx="2" presStyleCnt="3"/>
      <dgm:spPr/>
    </dgm:pt>
    <dgm:pt modelId="{8C50E1A1-7423-43CE-8FA9-A67F632051B5}" type="pres">
      <dgm:prSet presAssocID="{B8695856-570A-4C07-B907-925CE7D06D2F}" presName="spaceA" presStyleCnt="0"/>
      <dgm:spPr/>
    </dgm:pt>
  </dgm:ptLst>
  <dgm:cxnLst>
    <dgm:cxn modelId="{ABA2BF89-5279-4F5D-BEAE-2C07EE23CEFF}" srcId="{3C85FF22-2F58-48C6-BF4C-B3D77AF0535E}" destId="{B8695856-570A-4C07-B907-925CE7D06D2F}" srcOrd="2" destOrd="0" parTransId="{917BA356-E17B-41A6-9D71-1F10AF9FDA90}" sibTransId="{DBE4474A-C10E-4066-972C-5E3C2A20C23C}"/>
    <dgm:cxn modelId="{9812E5E4-58C5-4CC4-908B-CB164940E158}" srcId="{3C85FF22-2F58-48C6-BF4C-B3D77AF0535E}" destId="{45462A4B-879F-4F73-930A-738D0EDB6012}" srcOrd="0" destOrd="0" parTransId="{50D7905D-E60A-4A9B-8EFD-9BD59F8E3E10}" sibTransId="{4C8DA262-CF74-435B-9CE7-77F30AAD7758}"/>
    <dgm:cxn modelId="{1DBF8A68-F022-4CAA-87CE-80A890A69860}" type="presOf" srcId="{B8695856-570A-4C07-B907-925CE7D06D2F}" destId="{E426F0F2-DB90-4BC2-962F-CF4C32102BCA}" srcOrd="0" destOrd="0" presId="urn:microsoft.com/office/officeart/2005/8/layout/hProcess11"/>
    <dgm:cxn modelId="{7F26FA71-EB06-4B70-9FF0-7CE473739FBD}" type="presOf" srcId="{3C85FF22-2F58-48C6-BF4C-B3D77AF0535E}" destId="{A20DF1E0-0CF9-40D8-A77D-E82B2B875C9B}" srcOrd="0" destOrd="0" presId="urn:microsoft.com/office/officeart/2005/8/layout/hProcess11"/>
    <dgm:cxn modelId="{4D64F03F-3530-423A-A0E2-544734B01485}" type="presOf" srcId="{3EE0F4FE-B698-4AF9-ABC5-E322EE323946}" destId="{6D09B393-8FA1-4DE1-9201-D466CAECB044}" srcOrd="0" destOrd="0" presId="urn:microsoft.com/office/officeart/2005/8/layout/hProcess11"/>
    <dgm:cxn modelId="{FE46CCDC-C4D0-48B6-B89C-7B7B27B71466}" srcId="{3C85FF22-2F58-48C6-BF4C-B3D77AF0535E}" destId="{3EE0F4FE-B698-4AF9-ABC5-E322EE323946}" srcOrd="1" destOrd="0" parTransId="{896B81B7-231C-49FD-8CB8-E0B743801381}" sibTransId="{B01DE1DA-9BEA-4781-B6F5-C8AB53C14C23}"/>
    <dgm:cxn modelId="{18BB142D-A021-434A-899E-14B0A9D1A112}" type="presOf" srcId="{45462A4B-879F-4F73-930A-738D0EDB6012}" destId="{48A4EF81-312A-4CF8-A447-F7DC9B6103A4}" srcOrd="0" destOrd="0" presId="urn:microsoft.com/office/officeart/2005/8/layout/hProcess11"/>
    <dgm:cxn modelId="{032277B5-B25A-4DB3-8AD9-FFF350DDE288}" type="presParOf" srcId="{A20DF1E0-0CF9-40D8-A77D-E82B2B875C9B}" destId="{EF968369-FD50-4AB7-ADE5-430697F8FEE1}" srcOrd="0" destOrd="0" presId="urn:microsoft.com/office/officeart/2005/8/layout/hProcess11"/>
    <dgm:cxn modelId="{1A8AD043-F83C-4B59-9EBF-160162511FA4}" type="presParOf" srcId="{A20DF1E0-0CF9-40D8-A77D-E82B2B875C9B}" destId="{CAF9DABE-4189-4B5F-BA33-B8A5F4D51E9E}" srcOrd="1" destOrd="0" presId="urn:microsoft.com/office/officeart/2005/8/layout/hProcess11"/>
    <dgm:cxn modelId="{89482DD0-CEC4-42A1-B141-E90BCA493278}" type="presParOf" srcId="{CAF9DABE-4189-4B5F-BA33-B8A5F4D51E9E}" destId="{561D8191-3D13-4224-B9D0-3B87C84066C9}" srcOrd="0" destOrd="0" presId="urn:microsoft.com/office/officeart/2005/8/layout/hProcess11"/>
    <dgm:cxn modelId="{F9A3F77B-478B-4557-AF22-84E18C420D16}" type="presParOf" srcId="{561D8191-3D13-4224-B9D0-3B87C84066C9}" destId="{48A4EF81-312A-4CF8-A447-F7DC9B6103A4}" srcOrd="0" destOrd="0" presId="urn:microsoft.com/office/officeart/2005/8/layout/hProcess11"/>
    <dgm:cxn modelId="{C125A05E-8F84-41EF-B888-894F1C54C182}" type="presParOf" srcId="{561D8191-3D13-4224-B9D0-3B87C84066C9}" destId="{CE52D055-0EE6-4480-A6AE-D058FE669417}" srcOrd="1" destOrd="0" presId="urn:microsoft.com/office/officeart/2005/8/layout/hProcess11"/>
    <dgm:cxn modelId="{314C0917-69E0-430A-86A4-6CB73F6B4BFD}" type="presParOf" srcId="{561D8191-3D13-4224-B9D0-3B87C84066C9}" destId="{07A7A919-54FD-4929-AAF0-E851500E3D85}" srcOrd="2" destOrd="0" presId="urn:microsoft.com/office/officeart/2005/8/layout/hProcess11"/>
    <dgm:cxn modelId="{23A5895A-4775-4C1E-B4CB-256340FE6EE9}" type="presParOf" srcId="{CAF9DABE-4189-4B5F-BA33-B8A5F4D51E9E}" destId="{2D1114EB-5748-4B99-BB73-0B88DE9AC3D6}" srcOrd="1" destOrd="0" presId="urn:microsoft.com/office/officeart/2005/8/layout/hProcess11"/>
    <dgm:cxn modelId="{D0EA223D-4BBC-4C40-918A-DD6A7DA5EC9F}" type="presParOf" srcId="{CAF9DABE-4189-4B5F-BA33-B8A5F4D51E9E}" destId="{46CB8A41-2432-4404-B29C-A90CBC040EAC}" srcOrd="2" destOrd="0" presId="urn:microsoft.com/office/officeart/2005/8/layout/hProcess11"/>
    <dgm:cxn modelId="{313A1302-A66F-4AFD-9682-F9EC0F479C69}" type="presParOf" srcId="{46CB8A41-2432-4404-B29C-A90CBC040EAC}" destId="{6D09B393-8FA1-4DE1-9201-D466CAECB044}" srcOrd="0" destOrd="0" presId="urn:microsoft.com/office/officeart/2005/8/layout/hProcess11"/>
    <dgm:cxn modelId="{7FD37E5E-2843-4001-AA85-4B3D72FDCBFE}" type="presParOf" srcId="{46CB8A41-2432-4404-B29C-A90CBC040EAC}" destId="{5F85B281-D40A-417E-8FE7-EA193FC8EE58}" srcOrd="1" destOrd="0" presId="urn:microsoft.com/office/officeart/2005/8/layout/hProcess11"/>
    <dgm:cxn modelId="{B0793436-2011-44E2-8A84-AD50206DA377}" type="presParOf" srcId="{46CB8A41-2432-4404-B29C-A90CBC040EAC}" destId="{A91998E0-FA50-4309-895D-E7A08401981A}" srcOrd="2" destOrd="0" presId="urn:microsoft.com/office/officeart/2005/8/layout/hProcess11"/>
    <dgm:cxn modelId="{E2F1757A-24BB-4084-A34A-2638AAF0CBBE}" type="presParOf" srcId="{CAF9DABE-4189-4B5F-BA33-B8A5F4D51E9E}" destId="{DB095197-EFE3-4EF0-AA46-2F097A01F54C}" srcOrd="3" destOrd="0" presId="urn:microsoft.com/office/officeart/2005/8/layout/hProcess11"/>
    <dgm:cxn modelId="{8E289F61-C50A-4BE5-AAEA-30A5C3A5F0F3}" type="presParOf" srcId="{CAF9DABE-4189-4B5F-BA33-B8A5F4D51E9E}" destId="{34A98EB2-8BDD-48C8-9531-1D8D087604B3}" srcOrd="4" destOrd="0" presId="urn:microsoft.com/office/officeart/2005/8/layout/hProcess11"/>
    <dgm:cxn modelId="{39A94082-F06A-4289-A7B4-71C19658CE03}" type="presParOf" srcId="{34A98EB2-8BDD-48C8-9531-1D8D087604B3}" destId="{E426F0F2-DB90-4BC2-962F-CF4C32102BCA}" srcOrd="0" destOrd="0" presId="urn:microsoft.com/office/officeart/2005/8/layout/hProcess11"/>
    <dgm:cxn modelId="{39991C04-4367-4C32-B752-26F89560BF0B}" type="presParOf" srcId="{34A98EB2-8BDD-48C8-9531-1D8D087604B3}" destId="{E474C5C0-E8B9-4E8E-9935-3C26EA60199B}" srcOrd="1" destOrd="0" presId="urn:microsoft.com/office/officeart/2005/8/layout/hProcess11"/>
    <dgm:cxn modelId="{A6DF90DA-7C69-4E49-BFD4-49172B8D8D8A}" type="presParOf" srcId="{34A98EB2-8BDD-48C8-9531-1D8D087604B3}" destId="{8C50E1A1-7423-43CE-8FA9-A67F632051B5}" srcOrd="2" destOrd="0" presId="urn:microsoft.com/office/officeart/2005/8/layout/hProcess11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DD54A54-1735-4300-A775-44A516746B6F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F9B5845-F649-4EDE-AF8C-523AA647A921}">
      <dgm:prSet/>
      <dgm:spPr/>
      <dgm:t>
        <a:bodyPr/>
        <a:lstStyle/>
        <a:p>
          <a:pPr rtl="0"/>
          <a:r>
            <a:rPr lang="en-US" dirty="0" smtClean="0"/>
            <a:t>After initial penetration – tapered ENDO-Z BUR – used – create a funnel shape – easier access in the pulp chamber </a:t>
          </a:r>
          <a:endParaRPr lang="en-US" dirty="0"/>
        </a:p>
      </dgm:t>
    </dgm:pt>
    <dgm:pt modelId="{963AE0D0-DF5F-4E0A-B11A-243A7BC69036}" type="parTrans" cxnId="{5B29FBC0-75C9-433C-851E-D5C9B6D56697}">
      <dgm:prSet/>
      <dgm:spPr/>
      <dgm:t>
        <a:bodyPr/>
        <a:lstStyle/>
        <a:p>
          <a:endParaRPr lang="en-US"/>
        </a:p>
      </dgm:t>
    </dgm:pt>
    <dgm:pt modelId="{C4C13D3B-B278-4E91-A7E1-DE0DF0BB4E47}" type="sibTrans" cxnId="{5B29FBC0-75C9-433C-851E-D5C9B6D56697}">
      <dgm:prSet/>
      <dgm:spPr/>
      <dgm:t>
        <a:bodyPr/>
        <a:lstStyle/>
        <a:p>
          <a:endParaRPr lang="en-US"/>
        </a:p>
      </dgm:t>
    </dgm:pt>
    <dgm:pt modelId="{B6B19BB3-3ECC-48DE-93B8-8DFE05439DE2}">
      <dgm:prSet/>
      <dgm:spPr/>
      <dgm:t>
        <a:bodyPr/>
        <a:lstStyle/>
        <a:p>
          <a:pPr rtl="0"/>
          <a:r>
            <a:rPr lang="en-US" dirty="0" smtClean="0"/>
            <a:t>Rounded , no cutting , safe –ended tip- prevents penetration of the pulp chamber floor / the root canal walls</a:t>
          </a:r>
          <a:endParaRPr lang="en-US" dirty="0"/>
        </a:p>
      </dgm:t>
    </dgm:pt>
    <dgm:pt modelId="{7C58C9B8-2A7B-453E-A35F-CB37A51BD271}" type="parTrans" cxnId="{75E03DB4-4292-476B-B608-B04804C7CAE0}">
      <dgm:prSet/>
      <dgm:spPr/>
      <dgm:t>
        <a:bodyPr/>
        <a:lstStyle/>
        <a:p>
          <a:endParaRPr lang="en-US"/>
        </a:p>
      </dgm:t>
    </dgm:pt>
    <dgm:pt modelId="{AC141EF6-2684-44A7-9BCB-A2F6439B67B6}" type="sibTrans" cxnId="{75E03DB4-4292-476B-B608-B04804C7CAE0}">
      <dgm:prSet/>
      <dgm:spPr/>
      <dgm:t>
        <a:bodyPr/>
        <a:lstStyle/>
        <a:p>
          <a:endParaRPr lang="en-US"/>
        </a:p>
      </dgm:t>
    </dgm:pt>
    <dgm:pt modelId="{40E95C3B-A3E4-46F3-8CD6-77FF9B49740B}">
      <dgm:prSet/>
      <dgm:spPr/>
      <dgm:t>
        <a:bodyPr/>
        <a:lstStyle/>
        <a:p>
          <a:pPr rtl="0"/>
          <a:r>
            <a:rPr lang="en-US" dirty="0" smtClean="0"/>
            <a:t>Endo-z bur -9mm   &amp; total length -12mm-Tungsten   carbide bur</a:t>
          </a:r>
          <a:endParaRPr lang="en-US" dirty="0"/>
        </a:p>
      </dgm:t>
    </dgm:pt>
    <dgm:pt modelId="{DA84BAC9-5A17-45AE-AF85-8018F3C0B913}" type="parTrans" cxnId="{F0A107B0-368D-41B6-A48C-B30F73225878}">
      <dgm:prSet/>
      <dgm:spPr/>
      <dgm:t>
        <a:bodyPr/>
        <a:lstStyle/>
        <a:p>
          <a:endParaRPr lang="en-US"/>
        </a:p>
      </dgm:t>
    </dgm:pt>
    <dgm:pt modelId="{E4A8337E-CB12-4B0E-8639-AE25DB5F2737}" type="sibTrans" cxnId="{F0A107B0-368D-41B6-A48C-B30F73225878}">
      <dgm:prSet/>
      <dgm:spPr/>
      <dgm:t>
        <a:bodyPr/>
        <a:lstStyle/>
        <a:p>
          <a:endParaRPr lang="en-US"/>
        </a:p>
      </dgm:t>
    </dgm:pt>
    <dgm:pt modelId="{21C76B44-EE9D-4064-B74E-3D243ADFF739}">
      <dgm:prSet/>
      <dgm:spPr/>
      <dgm:t>
        <a:bodyPr/>
        <a:lstStyle/>
        <a:p>
          <a:pPr rtl="0"/>
          <a:r>
            <a:rPr lang="en-US" dirty="0" smtClean="0"/>
            <a:t>LA AXXESS bur –diamond point   </a:t>
          </a:r>
          <a:endParaRPr lang="en-US" dirty="0"/>
        </a:p>
      </dgm:t>
    </dgm:pt>
    <dgm:pt modelId="{085482C7-0160-4D54-9995-6A95E01ABE2C}" type="parTrans" cxnId="{52613AAD-2125-47B6-8AD7-330302466C77}">
      <dgm:prSet/>
      <dgm:spPr/>
      <dgm:t>
        <a:bodyPr/>
        <a:lstStyle/>
        <a:p>
          <a:endParaRPr lang="en-US"/>
        </a:p>
      </dgm:t>
    </dgm:pt>
    <dgm:pt modelId="{80691305-EE1A-4D7E-8DC5-C393301461A9}" type="sibTrans" cxnId="{52613AAD-2125-47B6-8AD7-330302466C77}">
      <dgm:prSet/>
      <dgm:spPr/>
      <dgm:t>
        <a:bodyPr/>
        <a:lstStyle/>
        <a:p>
          <a:endParaRPr lang="en-US"/>
        </a:p>
      </dgm:t>
    </dgm:pt>
    <dgm:pt modelId="{D5E48C7D-7305-4827-A232-A64F2109C625}" type="pres">
      <dgm:prSet presAssocID="{BDD54A54-1735-4300-A775-44A516746B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AB0A34-4CBB-4850-828A-CE741531375C}" type="pres">
      <dgm:prSet presAssocID="{BF9B5845-F649-4EDE-AF8C-523AA647A92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AFE71D-A709-480D-8F74-3051FAE2FF19}" type="pres">
      <dgm:prSet presAssocID="{C4C13D3B-B278-4E91-A7E1-DE0DF0BB4E47}" presName="spacer" presStyleCnt="0"/>
      <dgm:spPr/>
    </dgm:pt>
    <dgm:pt modelId="{0962331C-97BD-4DF1-BA9B-AC96F8D79885}" type="pres">
      <dgm:prSet presAssocID="{B6B19BB3-3ECC-48DE-93B8-8DFE05439DE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280C91-B27A-4ABB-B10E-F4244E4BCADC}" type="pres">
      <dgm:prSet presAssocID="{AC141EF6-2684-44A7-9BCB-A2F6439B67B6}" presName="spacer" presStyleCnt="0"/>
      <dgm:spPr/>
    </dgm:pt>
    <dgm:pt modelId="{099A1AC4-4BE5-41AF-BCD6-F5020F200475}" type="pres">
      <dgm:prSet presAssocID="{40E95C3B-A3E4-46F3-8CD6-77FF9B49740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9259C4-9E25-4639-8174-147DEC359F7F}" type="pres">
      <dgm:prSet presAssocID="{E4A8337E-CB12-4B0E-8639-AE25DB5F2737}" presName="spacer" presStyleCnt="0"/>
      <dgm:spPr/>
    </dgm:pt>
    <dgm:pt modelId="{4929C85D-AC81-4A1F-AC88-625F5047F2AC}" type="pres">
      <dgm:prSet presAssocID="{21C76B44-EE9D-4064-B74E-3D243ADFF73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9DFABA-8BAF-44AD-B782-A308FA3013D2}" type="presOf" srcId="{21C76B44-EE9D-4064-B74E-3D243ADFF739}" destId="{4929C85D-AC81-4A1F-AC88-625F5047F2AC}" srcOrd="0" destOrd="0" presId="urn:microsoft.com/office/officeart/2005/8/layout/vList2"/>
    <dgm:cxn modelId="{52613AAD-2125-47B6-8AD7-330302466C77}" srcId="{BDD54A54-1735-4300-A775-44A516746B6F}" destId="{21C76B44-EE9D-4064-B74E-3D243ADFF739}" srcOrd="3" destOrd="0" parTransId="{085482C7-0160-4D54-9995-6A95E01ABE2C}" sibTransId="{80691305-EE1A-4D7E-8DC5-C393301461A9}"/>
    <dgm:cxn modelId="{3CE476EC-57A8-4326-B85A-92CD149F2C95}" type="presOf" srcId="{40E95C3B-A3E4-46F3-8CD6-77FF9B49740B}" destId="{099A1AC4-4BE5-41AF-BCD6-F5020F200475}" srcOrd="0" destOrd="0" presId="urn:microsoft.com/office/officeart/2005/8/layout/vList2"/>
    <dgm:cxn modelId="{F0A107B0-368D-41B6-A48C-B30F73225878}" srcId="{BDD54A54-1735-4300-A775-44A516746B6F}" destId="{40E95C3B-A3E4-46F3-8CD6-77FF9B49740B}" srcOrd="2" destOrd="0" parTransId="{DA84BAC9-5A17-45AE-AF85-8018F3C0B913}" sibTransId="{E4A8337E-CB12-4B0E-8639-AE25DB5F2737}"/>
    <dgm:cxn modelId="{01B2FD22-F530-41A7-BD51-DD1F5B570A49}" type="presOf" srcId="{BF9B5845-F649-4EDE-AF8C-523AA647A921}" destId="{23AB0A34-4CBB-4850-828A-CE741531375C}" srcOrd="0" destOrd="0" presId="urn:microsoft.com/office/officeart/2005/8/layout/vList2"/>
    <dgm:cxn modelId="{9A92A05B-DB39-4F92-A912-A3508E492645}" type="presOf" srcId="{BDD54A54-1735-4300-A775-44A516746B6F}" destId="{D5E48C7D-7305-4827-A232-A64F2109C625}" srcOrd="0" destOrd="0" presId="urn:microsoft.com/office/officeart/2005/8/layout/vList2"/>
    <dgm:cxn modelId="{DDB7729D-CB22-4D4A-B4B2-E3535916B1DA}" type="presOf" srcId="{B6B19BB3-3ECC-48DE-93B8-8DFE05439DE2}" destId="{0962331C-97BD-4DF1-BA9B-AC96F8D79885}" srcOrd="0" destOrd="0" presId="urn:microsoft.com/office/officeart/2005/8/layout/vList2"/>
    <dgm:cxn modelId="{75E03DB4-4292-476B-B608-B04804C7CAE0}" srcId="{BDD54A54-1735-4300-A775-44A516746B6F}" destId="{B6B19BB3-3ECC-48DE-93B8-8DFE05439DE2}" srcOrd="1" destOrd="0" parTransId="{7C58C9B8-2A7B-453E-A35F-CB37A51BD271}" sibTransId="{AC141EF6-2684-44A7-9BCB-A2F6439B67B6}"/>
    <dgm:cxn modelId="{5B29FBC0-75C9-433C-851E-D5C9B6D56697}" srcId="{BDD54A54-1735-4300-A775-44A516746B6F}" destId="{BF9B5845-F649-4EDE-AF8C-523AA647A921}" srcOrd="0" destOrd="0" parTransId="{963AE0D0-DF5F-4E0A-B11A-243A7BC69036}" sibTransId="{C4C13D3B-B278-4E91-A7E1-DE0DF0BB4E47}"/>
    <dgm:cxn modelId="{AC14F7BD-E9CB-4C8E-BC05-3A8C259E05CC}" type="presParOf" srcId="{D5E48C7D-7305-4827-A232-A64F2109C625}" destId="{23AB0A34-4CBB-4850-828A-CE741531375C}" srcOrd="0" destOrd="0" presId="urn:microsoft.com/office/officeart/2005/8/layout/vList2"/>
    <dgm:cxn modelId="{7AE5D26A-D798-4712-A18B-15C7EA2949DE}" type="presParOf" srcId="{D5E48C7D-7305-4827-A232-A64F2109C625}" destId="{52AFE71D-A709-480D-8F74-3051FAE2FF19}" srcOrd="1" destOrd="0" presId="urn:microsoft.com/office/officeart/2005/8/layout/vList2"/>
    <dgm:cxn modelId="{74E45E6C-DB82-4253-8FCE-A8EC0490E057}" type="presParOf" srcId="{D5E48C7D-7305-4827-A232-A64F2109C625}" destId="{0962331C-97BD-4DF1-BA9B-AC96F8D79885}" srcOrd="2" destOrd="0" presId="urn:microsoft.com/office/officeart/2005/8/layout/vList2"/>
    <dgm:cxn modelId="{CD6E6B8C-FBFC-4F51-86FD-BAD9975A312E}" type="presParOf" srcId="{D5E48C7D-7305-4827-A232-A64F2109C625}" destId="{8B280C91-B27A-4ABB-B10E-F4244E4BCADC}" srcOrd="3" destOrd="0" presId="urn:microsoft.com/office/officeart/2005/8/layout/vList2"/>
    <dgm:cxn modelId="{B45A4541-5931-4E57-8472-9A1EB3F92142}" type="presParOf" srcId="{D5E48C7D-7305-4827-A232-A64F2109C625}" destId="{099A1AC4-4BE5-41AF-BCD6-F5020F200475}" srcOrd="4" destOrd="0" presId="urn:microsoft.com/office/officeart/2005/8/layout/vList2"/>
    <dgm:cxn modelId="{CDF85A9F-589F-42C6-92DD-64C265EBF0DB}" type="presParOf" srcId="{D5E48C7D-7305-4827-A232-A64F2109C625}" destId="{899259C4-9E25-4639-8174-147DEC359F7F}" srcOrd="5" destOrd="0" presId="urn:microsoft.com/office/officeart/2005/8/layout/vList2"/>
    <dgm:cxn modelId="{7E14EB03-450B-49D1-AF66-E10CF0813A79}" type="presParOf" srcId="{D5E48C7D-7305-4827-A232-A64F2109C625}" destId="{4929C85D-AC81-4A1F-AC88-625F5047F2AC}" srcOrd="6" destOrd="0" presId="urn:microsoft.com/office/officeart/2005/8/layout/vList2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63347EB-BF7D-4339-A0A0-9A7D1B372F59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2C26DAF-B914-4509-81B3-73D2FBF1C986}">
      <dgm:prSet/>
      <dgm:spPr/>
      <dgm:t>
        <a:bodyPr/>
        <a:lstStyle/>
        <a:p>
          <a:pPr rtl="0"/>
          <a:r>
            <a:rPr lang="en-US" dirty="0" smtClean="0"/>
            <a:t>Bud shaped cutting point mounted on a fine shank attached to a latch type shaft</a:t>
          </a:r>
          <a:endParaRPr lang="en-US" dirty="0"/>
        </a:p>
      </dgm:t>
    </dgm:pt>
    <dgm:pt modelId="{DB805121-F2DC-40DB-BABD-38B5ADDDCD13}" type="parTrans" cxnId="{377AFFE6-3C3A-4732-B2CE-6402A1155EE8}">
      <dgm:prSet/>
      <dgm:spPr/>
      <dgm:t>
        <a:bodyPr/>
        <a:lstStyle/>
        <a:p>
          <a:endParaRPr lang="en-US"/>
        </a:p>
      </dgm:t>
    </dgm:pt>
    <dgm:pt modelId="{9A5DB0D3-686B-41F3-9E97-B1654EA5A86F}" type="sibTrans" cxnId="{377AFFE6-3C3A-4732-B2CE-6402A1155EE8}">
      <dgm:prSet/>
      <dgm:spPr/>
      <dgm:t>
        <a:bodyPr/>
        <a:lstStyle/>
        <a:p>
          <a:endParaRPr lang="en-US"/>
        </a:p>
      </dgm:t>
    </dgm:pt>
    <dgm:pt modelId="{F9D79413-67A1-4D8F-B78F-453045DC59D8}">
      <dgm:prSet/>
      <dgm:spPr/>
      <dgm:t>
        <a:bodyPr/>
        <a:lstStyle/>
        <a:p>
          <a:pPr rtl="0"/>
          <a:r>
            <a:rPr lang="en-US" dirty="0" smtClean="0"/>
            <a:t>Fine blunt tip – acts as a path finder within the canal</a:t>
          </a:r>
          <a:endParaRPr lang="en-US" dirty="0"/>
        </a:p>
      </dgm:t>
    </dgm:pt>
    <dgm:pt modelId="{93EEDCF8-7A86-4CFE-A2ED-7F13A94F9A20}" type="parTrans" cxnId="{754EBFDE-BCF0-407D-9162-48C626C1CDB3}">
      <dgm:prSet/>
      <dgm:spPr/>
      <dgm:t>
        <a:bodyPr/>
        <a:lstStyle/>
        <a:p>
          <a:endParaRPr lang="en-US"/>
        </a:p>
      </dgm:t>
    </dgm:pt>
    <dgm:pt modelId="{807C6E3C-19B3-4A32-9098-FB4654DF0C66}" type="sibTrans" cxnId="{754EBFDE-BCF0-407D-9162-48C626C1CDB3}">
      <dgm:prSet/>
      <dgm:spPr/>
      <dgm:t>
        <a:bodyPr/>
        <a:lstStyle/>
        <a:p>
          <a:endParaRPr lang="en-US"/>
        </a:p>
      </dgm:t>
    </dgm:pt>
    <dgm:pt modelId="{DCD38E8D-961E-44A1-9925-5B4446672B98}">
      <dgm:prSet/>
      <dgm:spPr/>
      <dgm:t>
        <a:bodyPr/>
        <a:lstStyle/>
        <a:p>
          <a:pPr rtl="0"/>
          <a:r>
            <a:rPr lang="en-US" b="1" dirty="0" smtClean="0"/>
            <a:t>SAFETY DESIGN- </a:t>
          </a:r>
          <a:r>
            <a:rPr lang="en-US" dirty="0" smtClean="0"/>
            <a:t>the weakest  part of the instrument – is at the junction of shank &amp; shaft of the instrument , if fractures – easy to remove from the root canal</a:t>
          </a:r>
          <a:endParaRPr lang="en-US" dirty="0"/>
        </a:p>
      </dgm:t>
    </dgm:pt>
    <dgm:pt modelId="{8A6B877E-9C95-416F-BF02-BD8AE4F15C5D}" type="parTrans" cxnId="{5848B71D-7B6E-475A-A76D-04F0B9C3646F}">
      <dgm:prSet/>
      <dgm:spPr/>
      <dgm:t>
        <a:bodyPr/>
        <a:lstStyle/>
        <a:p>
          <a:endParaRPr lang="en-US"/>
        </a:p>
      </dgm:t>
    </dgm:pt>
    <dgm:pt modelId="{2A1194F8-AE39-4774-9B8C-94587D3BE5B6}" type="sibTrans" cxnId="{5848B71D-7B6E-475A-A76D-04F0B9C3646F}">
      <dgm:prSet/>
      <dgm:spPr/>
      <dgm:t>
        <a:bodyPr/>
        <a:lstStyle/>
        <a:p>
          <a:endParaRPr lang="en-US"/>
        </a:p>
      </dgm:t>
    </dgm:pt>
    <dgm:pt modelId="{E784EE0B-D01B-423A-97E3-DB67275094B9}">
      <dgm:prSet/>
      <dgm:spPr/>
      <dgm:t>
        <a:bodyPr/>
        <a:lstStyle/>
        <a:p>
          <a:pPr rtl="0"/>
          <a:r>
            <a:rPr lang="en-US" dirty="0" smtClean="0"/>
            <a:t>Available as set of 6 instruments of diameter 0.5to 1.5mm </a:t>
          </a:r>
          <a:endParaRPr lang="en-US" dirty="0"/>
        </a:p>
      </dgm:t>
    </dgm:pt>
    <dgm:pt modelId="{1FE69125-519E-4BD8-BE44-DE9DDB95D904}" type="parTrans" cxnId="{2424C2EE-A10A-4A1B-97EC-4E184249D631}">
      <dgm:prSet/>
      <dgm:spPr/>
      <dgm:t>
        <a:bodyPr/>
        <a:lstStyle/>
        <a:p>
          <a:endParaRPr lang="en-US"/>
        </a:p>
      </dgm:t>
    </dgm:pt>
    <dgm:pt modelId="{84B6FA71-7F79-43A3-BC5F-D180F2E872AA}" type="sibTrans" cxnId="{2424C2EE-A10A-4A1B-97EC-4E184249D631}">
      <dgm:prSet/>
      <dgm:spPr/>
      <dgm:t>
        <a:bodyPr/>
        <a:lstStyle/>
        <a:p>
          <a:endParaRPr lang="en-US"/>
        </a:p>
      </dgm:t>
    </dgm:pt>
    <dgm:pt modelId="{7A181BB2-9AC4-473C-8768-5ED0E9B66BC5}" type="pres">
      <dgm:prSet presAssocID="{E63347EB-BF7D-4339-A0A0-9A7D1B372F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0EF7FF-0B6D-4B86-A481-17C585C303D0}" type="pres">
      <dgm:prSet presAssocID="{02C26DAF-B914-4509-81B3-73D2FBF1C98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02DE9-63C7-4CD8-B26E-1A05CAB83526}" type="pres">
      <dgm:prSet presAssocID="{9A5DB0D3-686B-41F3-9E97-B1654EA5A86F}" presName="spacer" presStyleCnt="0"/>
      <dgm:spPr/>
    </dgm:pt>
    <dgm:pt modelId="{644BECA4-6B9B-4497-988B-3462610B3C49}" type="pres">
      <dgm:prSet presAssocID="{F9D79413-67A1-4D8F-B78F-453045DC59D8}" presName="parentText" presStyleLbl="node1" presStyleIdx="1" presStyleCnt="4" custLinFactY="-103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7A7761-F836-4A8F-B8AE-6C0BBD51E49D}" type="pres">
      <dgm:prSet presAssocID="{807C6E3C-19B3-4A32-9098-FB4654DF0C66}" presName="spacer" presStyleCnt="0"/>
      <dgm:spPr/>
    </dgm:pt>
    <dgm:pt modelId="{DC7105E8-D3E4-4728-863D-40620CF5DDAD}" type="pres">
      <dgm:prSet presAssocID="{DCD38E8D-961E-44A1-9925-5B4446672B9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CDFE7A-765D-4D0F-9F1F-EAB75FDCCC4F}" type="pres">
      <dgm:prSet presAssocID="{2A1194F8-AE39-4774-9B8C-94587D3BE5B6}" presName="spacer" presStyleCnt="0"/>
      <dgm:spPr/>
    </dgm:pt>
    <dgm:pt modelId="{6FE55285-17BE-421D-9DEB-A54347D20981}" type="pres">
      <dgm:prSet presAssocID="{E784EE0B-D01B-423A-97E3-DB67275094B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24C2EE-A10A-4A1B-97EC-4E184249D631}" srcId="{E63347EB-BF7D-4339-A0A0-9A7D1B372F59}" destId="{E784EE0B-D01B-423A-97E3-DB67275094B9}" srcOrd="3" destOrd="0" parTransId="{1FE69125-519E-4BD8-BE44-DE9DDB95D904}" sibTransId="{84B6FA71-7F79-43A3-BC5F-D180F2E872AA}"/>
    <dgm:cxn modelId="{66A46DB6-1EE5-47CB-BA66-372BB192A5A0}" type="presOf" srcId="{F9D79413-67A1-4D8F-B78F-453045DC59D8}" destId="{644BECA4-6B9B-4497-988B-3462610B3C49}" srcOrd="0" destOrd="0" presId="urn:microsoft.com/office/officeart/2005/8/layout/vList2"/>
    <dgm:cxn modelId="{1B3A1CD1-0229-4616-991C-19EDD5CD138F}" type="presOf" srcId="{DCD38E8D-961E-44A1-9925-5B4446672B98}" destId="{DC7105E8-D3E4-4728-863D-40620CF5DDAD}" srcOrd="0" destOrd="0" presId="urn:microsoft.com/office/officeart/2005/8/layout/vList2"/>
    <dgm:cxn modelId="{4AE9AD98-B2F8-4E05-B0DE-8F668013D32F}" type="presOf" srcId="{E63347EB-BF7D-4339-A0A0-9A7D1B372F59}" destId="{7A181BB2-9AC4-473C-8768-5ED0E9B66BC5}" srcOrd="0" destOrd="0" presId="urn:microsoft.com/office/officeart/2005/8/layout/vList2"/>
    <dgm:cxn modelId="{DF8594ED-08C6-4BC2-8ECC-96996D99A222}" type="presOf" srcId="{02C26DAF-B914-4509-81B3-73D2FBF1C986}" destId="{3D0EF7FF-0B6D-4B86-A481-17C585C303D0}" srcOrd="0" destOrd="0" presId="urn:microsoft.com/office/officeart/2005/8/layout/vList2"/>
    <dgm:cxn modelId="{754EBFDE-BCF0-407D-9162-48C626C1CDB3}" srcId="{E63347EB-BF7D-4339-A0A0-9A7D1B372F59}" destId="{F9D79413-67A1-4D8F-B78F-453045DC59D8}" srcOrd="1" destOrd="0" parTransId="{93EEDCF8-7A86-4CFE-A2ED-7F13A94F9A20}" sibTransId="{807C6E3C-19B3-4A32-9098-FB4654DF0C66}"/>
    <dgm:cxn modelId="{377AFFE6-3C3A-4732-B2CE-6402A1155EE8}" srcId="{E63347EB-BF7D-4339-A0A0-9A7D1B372F59}" destId="{02C26DAF-B914-4509-81B3-73D2FBF1C986}" srcOrd="0" destOrd="0" parTransId="{DB805121-F2DC-40DB-BABD-38B5ADDDCD13}" sibTransId="{9A5DB0D3-686B-41F3-9E97-B1654EA5A86F}"/>
    <dgm:cxn modelId="{5848B71D-7B6E-475A-A76D-04F0B9C3646F}" srcId="{E63347EB-BF7D-4339-A0A0-9A7D1B372F59}" destId="{DCD38E8D-961E-44A1-9925-5B4446672B98}" srcOrd="2" destOrd="0" parTransId="{8A6B877E-9C95-416F-BF02-BD8AE4F15C5D}" sibTransId="{2A1194F8-AE39-4774-9B8C-94587D3BE5B6}"/>
    <dgm:cxn modelId="{42C46F8A-312D-4843-8FBF-95D63BAA4115}" type="presOf" srcId="{E784EE0B-D01B-423A-97E3-DB67275094B9}" destId="{6FE55285-17BE-421D-9DEB-A54347D20981}" srcOrd="0" destOrd="0" presId="urn:microsoft.com/office/officeart/2005/8/layout/vList2"/>
    <dgm:cxn modelId="{785192E6-6583-4F59-B6FA-E1AFA9283E68}" type="presParOf" srcId="{7A181BB2-9AC4-473C-8768-5ED0E9B66BC5}" destId="{3D0EF7FF-0B6D-4B86-A481-17C585C303D0}" srcOrd="0" destOrd="0" presId="urn:microsoft.com/office/officeart/2005/8/layout/vList2"/>
    <dgm:cxn modelId="{A6F37A1E-04F7-4230-B56B-DB0E9171640D}" type="presParOf" srcId="{7A181BB2-9AC4-473C-8768-5ED0E9B66BC5}" destId="{75602DE9-63C7-4CD8-B26E-1A05CAB83526}" srcOrd="1" destOrd="0" presId="urn:microsoft.com/office/officeart/2005/8/layout/vList2"/>
    <dgm:cxn modelId="{29116342-7235-4168-A159-9B4CA58F481C}" type="presParOf" srcId="{7A181BB2-9AC4-473C-8768-5ED0E9B66BC5}" destId="{644BECA4-6B9B-4497-988B-3462610B3C49}" srcOrd="2" destOrd="0" presId="urn:microsoft.com/office/officeart/2005/8/layout/vList2"/>
    <dgm:cxn modelId="{4CE82C0E-C27D-474B-89AF-42D2B2B9B9C3}" type="presParOf" srcId="{7A181BB2-9AC4-473C-8768-5ED0E9B66BC5}" destId="{017A7761-F836-4A8F-B8AE-6C0BBD51E49D}" srcOrd="3" destOrd="0" presId="urn:microsoft.com/office/officeart/2005/8/layout/vList2"/>
    <dgm:cxn modelId="{5D022ABE-0FCD-4825-A409-6C17B6E0F2E6}" type="presParOf" srcId="{7A181BB2-9AC4-473C-8768-5ED0E9B66BC5}" destId="{DC7105E8-D3E4-4728-863D-40620CF5DDAD}" srcOrd="4" destOrd="0" presId="urn:microsoft.com/office/officeart/2005/8/layout/vList2"/>
    <dgm:cxn modelId="{DD2885C1-0F1A-43C4-8CAF-6D20BE6E6882}" type="presParOf" srcId="{7A181BB2-9AC4-473C-8768-5ED0E9B66BC5}" destId="{AECDFE7A-765D-4D0F-9F1F-EAB75FDCCC4F}" srcOrd="5" destOrd="0" presId="urn:microsoft.com/office/officeart/2005/8/layout/vList2"/>
    <dgm:cxn modelId="{88EE2641-3D8C-4114-B1A4-48C255EB6DFB}" type="presParOf" srcId="{7A181BB2-9AC4-473C-8768-5ED0E9B66BC5}" destId="{6FE55285-17BE-421D-9DEB-A54347D20981}" srcOrd="6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D3ECB6-462D-4385-8117-49EE30E4F12F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8ADD27A-7F7F-42E1-A953-7B053510CB50}">
      <dgm:prSet/>
      <dgm:spPr/>
      <dgm:t>
        <a:bodyPr/>
        <a:lstStyle/>
        <a:p>
          <a:pPr rtl="0"/>
          <a:r>
            <a:rPr lang="en-US" dirty="0" smtClean="0"/>
            <a:t>An additional diameter measurement point at D3, 3mm from the tip of cutting end of instrument at D0</a:t>
          </a:r>
          <a:endParaRPr lang="en-US" dirty="0"/>
        </a:p>
      </dgm:t>
    </dgm:pt>
    <dgm:pt modelId="{C1FACB3C-35B9-4FDA-9C93-97CBE04603BA}" type="parTrans" cxnId="{0AF981ED-C131-41C7-8933-3BDDDA68AE3A}">
      <dgm:prSet/>
      <dgm:spPr/>
      <dgm:t>
        <a:bodyPr/>
        <a:lstStyle/>
        <a:p>
          <a:endParaRPr lang="en-US"/>
        </a:p>
      </dgm:t>
    </dgm:pt>
    <dgm:pt modelId="{07F0A07D-40E0-432D-9E94-0861366B1ECB}" type="sibTrans" cxnId="{0AF981ED-C131-41C7-8933-3BDDDA68AE3A}">
      <dgm:prSet/>
      <dgm:spPr/>
      <dgm:t>
        <a:bodyPr/>
        <a:lstStyle/>
        <a:p>
          <a:endParaRPr lang="en-US"/>
        </a:p>
      </dgm:t>
    </dgm:pt>
    <dgm:pt modelId="{F6369EF1-A0FC-4300-85AE-B45089F123ED}">
      <dgm:prSet/>
      <dgm:spPr/>
      <dgm:t>
        <a:bodyPr/>
        <a:lstStyle/>
        <a:p>
          <a:pPr rtl="0"/>
          <a:r>
            <a:rPr lang="en-US" dirty="0" smtClean="0"/>
            <a:t>Tip angle – should be 75 degree +/- 15 degree </a:t>
          </a:r>
          <a:endParaRPr lang="en-US" dirty="0"/>
        </a:p>
      </dgm:t>
    </dgm:pt>
    <dgm:pt modelId="{F853C055-BC2A-4E44-8E6F-80C77BFAE45F}" type="parTrans" cxnId="{8DB13B9F-7CC5-4F38-B00B-5CB09442E601}">
      <dgm:prSet/>
      <dgm:spPr/>
      <dgm:t>
        <a:bodyPr/>
        <a:lstStyle/>
        <a:p>
          <a:endParaRPr lang="en-US"/>
        </a:p>
      </dgm:t>
    </dgm:pt>
    <dgm:pt modelId="{14F0CAF0-F277-47D6-B35E-3DEE2A42E5A1}" type="sibTrans" cxnId="{8DB13B9F-7CC5-4F38-B00B-5CB09442E601}">
      <dgm:prSet/>
      <dgm:spPr/>
      <dgm:t>
        <a:bodyPr/>
        <a:lstStyle/>
        <a:p>
          <a:endParaRPr lang="en-US"/>
        </a:p>
      </dgm:t>
    </dgm:pt>
    <dgm:pt modelId="{00438C87-AAC5-4578-AB7C-D973FEE4383B}">
      <dgm:prSet/>
      <dgm:spPr/>
      <dgm:t>
        <a:bodyPr/>
        <a:lstStyle/>
        <a:p>
          <a:pPr rtl="0"/>
          <a:r>
            <a:rPr lang="en-US" dirty="0" smtClean="0"/>
            <a:t>Small sized instruments (06, 08,10) – were added &amp; color coded as  pink , grey &amp; purple </a:t>
          </a:r>
          <a:endParaRPr lang="en-US" dirty="0"/>
        </a:p>
      </dgm:t>
    </dgm:pt>
    <dgm:pt modelId="{DC547760-FE37-4C56-91C6-7BB4F2E98ED8}" type="parTrans" cxnId="{BB048843-851C-4FDD-8DAF-E94D0D80DACA}">
      <dgm:prSet/>
      <dgm:spPr/>
      <dgm:t>
        <a:bodyPr/>
        <a:lstStyle/>
        <a:p>
          <a:endParaRPr lang="en-US"/>
        </a:p>
      </dgm:t>
    </dgm:pt>
    <dgm:pt modelId="{C0D07FBC-EC92-4E76-8BCD-15FED96FD275}" type="sibTrans" cxnId="{BB048843-851C-4FDD-8DAF-E94D0D80DACA}">
      <dgm:prSet/>
      <dgm:spPr/>
      <dgm:t>
        <a:bodyPr/>
        <a:lstStyle/>
        <a:p>
          <a:endParaRPr lang="en-US"/>
        </a:p>
      </dgm:t>
    </dgm:pt>
    <dgm:pt modelId="{3848CB90-09E9-4FCD-B6E7-BE0F5F90C0DF}" type="pres">
      <dgm:prSet presAssocID="{F2D3ECB6-462D-4385-8117-49EE30E4F1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FCF124-8B1F-4A77-84AE-D9249AC56362}" type="pres">
      <dgm:prSet presAssocID="{28ADD27A-7F7F-42E1-A953-7B053510CB5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E9D00E-C12E-46A4-95B4-3D004C8D8FB5}" type="pres">
      <dgm:prSet presAssocID="{07F0A07D-40E0-432D-9E94-0861366B1ECB}" presName="spacer" presStyleCnt="0"/>
      <dgm:spPr/>
    </dgm:pt>
    <dgm:pt modelId="{849008DE-7763-4BC7-95AF-B031FEB11799}" type="pres">
      <dgm:prSet presAssocID="{F6369EF1-A0FC-4300-85AE-B45089F123ED}" presName="parentText" presStyleLbl="node1" presStyleIdx="1" presStyleCnt="3" custLinFactY="-141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18019-D98B-4D34-9154-7FDFCDDAAF98}" type="pres">
      <dgm:prSet presAssocID="{14F0CAF0-F277-47D6-B35E-3DEE2A42E5A1}" presName="spacer" presStyleCnt="0"/>
      <dgm:spPr/>
    </dgm:pt>
    <dgm:pt modelId="{0E992C46-C9C0-40C7-9DCA-EFDFCFE0C192}" type="pres">
      <dgm:prSet presAssocID="{00438C87-AAC5-4578-AB7C-D973FEE4383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374710-9789-4837-9DD1-E54C41E1A461}" type="presOf" srcId="{F6369EF1-A0FC-4300-85AE-B45089F123ED}" destId="{849008DE-7763-4BC7-95AF-B031FEB11799}" srcOrd="0" destOrd="0" presId="urn:microsoft.com/office/officeart/2005/8/layout/vList2"/>
    <dgm:cxn modelId="{A8085275-2354-4277-882F-837C53F8F882}" type="presOf" srcId="{F2D3ECB6-462D-4385-8117-49EE30E4F12F}" destId="{3848CB90-09E9-4FCD-B6E7-BE0F5F90C0DF}" srcOrd="0" destOrd="0" presId="urn:microsoft.com/office/officeart/2005/8/layout/vList2"/>
    <dgm:cxn modelId="{0AF981ED-C131-41C7-8933-3BDDDA68AE3A}" srcId="{F2D3ECB6-462D-4385-8117-49EE30E4F12F}" destId="{28ADD27A-7F7F-42E1-A953-7B053510CB50}" srcOrd="0" destOrd="0" parTransId="{C1FACB3C-35B9-4FDA-9C93-97CBE04603BA}" sibTransId="{07F0A07D-40E0-432D-9E94-0861366B1ECB}"/>
    <dgm:cxn modelId="{8DB13B9F-7CC5-4F38-B00B-5CB09442E601}" srcId="{F2D3ECB6-462D-4385-8117-49EE30E4F12F}" destId="{F6369EF1-A0FC-4300-85AE-B45089F123ED}" srcOrd="1" destOrd="0" parTransId="{F853C055-BC2A-4E44-8E6F-80C77BFAE45F}" sibTransId="{14F0CAF0-F277-47D6-B35E-3DEE2A42E5A1}"/>
    <dgm:cxn modelId="{1FF1AE49-B1A4-4A47-9454-6C2F0F96C136}" type="presOf" srcId="{28ADD27A-7F7F-42E1-A953-7B053510CB50}" destId="{ABFCF124-8B1F-4A77-84AE-D9249AC56362}" srcOrd="0" destOrd="0" presId="urn:microsoft.com/office/officeart/2005/8/layout/vList2"/>
    <dgm:cxn modelId="{3F1D201A-0D67-4933-8EBE-28E02895EBB9}" type="presOf" srcId="{00438C87-AAC5-4578-AB7C-D973FEE4383B}" destId="{0E992C46-C9C0-40C7-9DCA-EFDFCFE0C192}" srcOrd="0" destOrd="0" presId="urn:microsoft.com/office/officeart/2005/8/layout/vList2"/>
    <dgm:cxn modelId="{BB048843-851C-4FDD-8DAF-E94D0D80DACA}" srcId="{F2D3ECB6-462D-4385-8117-49EE30E4F12F}" destId="{00438C87-AAC5-4578-AB7C-D973FEE4383B}" srcOrd="2" destOrd="0" parTransId="{DC547760-FE37-4C56-91C6-7BB4F2E98ED8}" sibTransId="{C0D07FBC-EC92-4E76-8BCD-15FED96FD275}"/>
    <dgm:cxn modelId="{21C77C94-0097-4573-8A0A-BFB1A20BA411}" type="presParOf" srcId="{3848CB90-09E9-4FCD-B6E7-BE0F5F90C0DF}" destId="{ABFCF124-8B1F-4A77-84AE-D9249AC56362}" srcOrd="0" destOrd="0" presId="urn:microsoft.com/office/officeart/2005/8/layout/vList2"/>
    <dgm:cxn modelId="{D85C034F-87BF-4C4F-9405-AF2630946C9D}" type="presParOf" srcId="{3848CB90-09E9-4FCD-B6E7-BE0F5F90C0DF}" destId="{75E9D00E-C12E-46A4-95B4-3D004C8D8FB5}" srcOrd="1" destOrd="0" presId="urn:microsoft.com/office/officeart/2005/8/layout/vList2"/>
    <dgm:cxn modelId="{B20CDDB0-1770-4B6E-B893-EF0ABF0C6B9D}" type="presParOf" srcId="{3848CB90-09E9-4FCD-B6E7-BE0F5F90C0DF}" destId="{849008DE-7763-4BC7-95AF-B031FEB11799}" srcOrd="2" destOrd="0" presId="urn:microsoft.com/office/officeart/2005/8/layout/vList2"/>
    <dgm:cxn modelId="{2F693991-216B-43B1-A290-A12E28BA8B92}" type="presParOf" srcId="{3848CB90-09E9-4FCD-B6E7-BE0F5F90C0DF}" destId="{99518019-D98B-4D34-9154-7FDFCDDAAF98}" srcOrd="3" destOrd="0" presId="urn:microsoft.com/office/officeart/2005/8/layout/vList2"/>
    <dgm:cxn modelId="{A2D6BBA6-B64C-428E-84D1-431629FC8D86}" type="presParOf" srcId="{3848CB90-09E9-4FCD-B6E7-BE0F5F90C0DF}" destId="{0E992C46-C9C0-40C7-9DCA-EFDFCFE0C192}" srcOrd="4" destOrd="0" presId="urn:microsoft.com/office/officeart/2005/8/layout/vList2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B0A236F-E99A-40A3-9FE8-1A2B47AE34F8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840B128-BFD8-4965-B421-061194A5BC32}">
      <dgm:prSet/>
      <dgm:spPr/>
      <dgm:t>
        <a:bodyPr/>
        <a:lstStyle/>
        <a:p>
          <a:pPr rtl="0"/>
          <a:r>
            <a:rPr lang="en-US" dirty="0" smtClean="0"/>
            <a:t>Flaring of the coronal 2/3</a:t>
          </a:r>
          <a:r>
            <a:rPr lang="en-US" baseline="30000" dirty="0" smtClean="0"/>
            <a:t>rd</a:t>
          </a:r>
          <a:r>
            <a:rPr lang="en-US" dirty="0" smtClean="0"/>
            <a:t> – molars </a:t>
          </a:r>
          <a:endParaRPr lang="en-US" dirty="0"/>
        </a:p>
      </dgm:t>
    </dgm:pt>
    <dgm:pt modelId="{C25249D9-2CB1-4981-9923-DED0873B29FD}" type="parTrans" cxnId="{859AAA94-1D8D-438E-973F-7D7BCDEA9B0F}">
      <dgm:prSet/>
      <dgm:spPr/>
      <dgm:t>
        <a:bodyPr/>
        <a:lstStyle/>
        <a:p>
          <a:endParaRPr lang="en-US"/>
        </a:p>
      </dgm:t>
    </dgm:pt>
    <dgm:pt modelId="{37ABCA7E-C6DE-44C4-B84F-194EA7B235E0}" type="sibTrans" cxnId="{859AAA94-1D8D-438E-973F-7D7BCDEA9B0F}">
      <dgm:prSet/>
      <dgm:spPr/>
      <dgm:t>
        <a:bodyPr/>
        <a:lstStyle/>
        <a:p>
          <a:endParaRPr lang="en-US"/>
        </a:p>
      </dgm:t>
    </dgm:pt>
    <dgm:pt modelId="{342640DD-B734-4574-BFCD-152B94B84B72}">
      <dgm:prSet/>
      <dgm:spPr/>
      <dgm:t>
        <a:bodyPr/>
        <a:lstStyle/>
        <a:p>
          <a:pPr rtl="0"/>
          <a:r>
            <a:rPr lang="en-US" dirty="0" smtClean="0"/>
            <a:t>Widen the canal- retrieval of broken instruments </a:t>
          </a:r>
          <a:endParaRPr lang="en-US" dirty="0"/>
        </a:p>
      </dgm:t>
    </dgm:pt>
    <dgm:pt modelId="{B3293836-FDDE-4854-8A51-73BC2F6609A4}" type="parTrans" cxnId="{A3775008-9611-4A18-B13E-89EAF31B4922}">
      <dgm:prSet/>
      <dgm:spPr/>
      <dgm:t>
        <a:bodyPr/>
        <a:lstStyle/>
        <a:p>
          <a:endParaRPr lang="en-US"/>
        </a:p>
      </dgm:t>
    </dgm:pt>
    <dgm:pt modelId="{DDFE0427-CC06-4C48-A3CB-95AFC0E81BCF}" type="sibTrans" cxnId="{A3775008-9611-4A18-B13E-89EAF31B4922}">
      <dgm:prSet/>
      <dgm:spPr/>
      <dgm:t>
        <a:bodyPr/>
        <a:lstStyle/>
        <a:p>
          <a:endParaRPr lang="en-US"/>
        </a:p>
      </dgm:t>
    </dgm:pt>
    <dgm:pt modelId="{08A6B9E4-B4AF-4233-A503-2DAD069B263B}">
      <dgm:prSet/>
      <dgm:spPr/>
      <dgm:t>
        <a:bodyPr/>
        <a:lstStyle/>
        <a:p>
          <a:pPr rtl="0"/>
          <a:r>
            <a:rPr lang="en-US" dirty="0" smtClean="0"/>
            <a:t>Removal of lingual shoulder to improve access</a:t>
          </a:r>
          <a:endParaRPr lang="en-US" dirty="0"/>
        </a:p>
      </dgm:t>
    </dgm:pt>
    <dgm:pt modelId="{01F78D5C-7316-474B-BFDD-F33A5EB08BC5}" type="parTrans" cxnId="{FE09F8CF-5343-4985-85BC-472BFB466DC5}">
      <dgm:prSet/>
      <dgm:spPr/>
      <dgm:t>
        <a:bodyPr/>
        <a:lstStyle/>
        <a:p>
          <a:endParaRPr lang="en-US"/>
        </a:p>
      </dgm:t>
    </dgm:pt>
    <dgm:pt modelId="{43DD980D-14FB-47CC-84F1-C16EBAA39D27}" type="sibTrans" cxnId="{FE09F8CF-5343-4985-85BC-472BFB466DC5}">
      <dgm:prSet/>
      <dgm:spPr/>
      <dgm:t>
        <a:bodyPr/>
        <a:lstStyle/>
        <a:p>
          <a:endParaRPr lang="en-US"/>
        </a:p>
      </dgm:t>
    </dgm:pt>
    <dgm:pt modelId="{9F868CFE-9030-4F53-80BF-B741358ADC8A}" type="pres">
      <dgm:prSet presAssocID="{1B0A236F-E99A-40A3-9FE8-1A2B47AE34F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EEE2D3-394F-40C5-930E-34E6CAD22416}" type="pres">
      <dgm:prSet presAssocID="{A840B128-BFD8-4965-B421-061194A5BC3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0EED5-0119-4843-8B9D-38E67DD84946}" type="pres">
      <dgm:prSet presAssocID="{37ABCA7E-C6DE-44C4-B84F-194EA7B235E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54B8059-8890-4881-92BD-53E20C400CE3}" type="pres">
      <dgm:prSet presAssocID="{37ABCA7E-C6DE-44C4-B84F-194EA7B235E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501B0DFC-7DAB-4472-8F98-F3E4C8541444}" type="pres">
      <dgm:prSet presAssocID="{342640DD-B734-4574-BFCD-152B94B84B7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AC52C0-F060-4D33-9AE4-DF2E8AACAE8F}" type="pres">
      <dgm:prSet presAssocID="{DDFE0427-CC06-4C48-A3CB-95AFC0E81BC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507D9DC-65D0-41F2-AE8B-C24E753FCE36}" type="pres">
      <dgm:prSet presAssocID="{DDFE0427-CC06-4C48-A3CB-95AFC0E81BC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C271ECE-A19D-48EE-9BC7-454F4792A9E5}" type="pres">
      <dgm:prSet presAssocID="{08A6B9E4-B4AF-4233-A503-2DAD069B263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9AAA94-1D8D-438E-973F-7D7BCDEA9B0F}" srcId="{1B0A236F-E99A-40A3-9FE8-1A2B47AE34F8}" destId="{A840B128-BFD8-4965-B421-061194A5BC32}" srcOrd="0" destOrd="0" parTransId="{C25249D9-2CB1-4981-9923-DED0873B29FD}" sibTransId="{37ABCA7E-C6DE-44C4-B84F-194EA7B235E0}"/>
    <dgm:cxn modelId="{FE09F8CF-5343-4985-85BC-472BFB466DC5}" srcId="{1B0A236F-E99A-40A3-9FE8-1A2B47AE34F8}" destId="{08A6B9E4-B4AF-4233-A503-2DAD069B263B}" srcOrd="2" destOrd="0" parTransId="{01F78D5C-7316-474B-BFDD-F33A5EB08BC5}" sibTransId="{43DD980D-14FB-47CC-84F1-C16EBAA39D27}"/>
    <dgm:cxn modelId="{5CECB4ED-21A7-46B7-99EE-17D7917B68EB}" type="presOf" srcId="{DDFE0427-CC06-4C48-A3CB-95AFC0E81BCF}" destId="{82AC52C0-F060-4D33-9AE4-DF2E8AACAE8F}" srcOrd="0" destOrd="0" presId="urn:microsoft.com/office/officeart/2005/8/layout/process1"/>
    <dgm:cxn modelId="{5BD7319D-336A-4096-BAE4-05DCB4E8D7C1}" type="presOf" srcId="{37ABCA7E-C6DE-44C4-B84F-194EA7B235E0}" destId="{154B8059-8890-4881-92BD-53E20C400CE3}" srcOrd="1" destOrd="0" presId="urn:microsoft.com/office/officeart/2005/8/layout/process1"/>
    <dgm:cxn modelId="{08405247-22B5-4BBE-BAB2-F81BB33B87FD}" type="presOf" srcId="{1B0A236F-E99A-40A3-9FE8-1A2B47AE34F8}" destId="{9F868CFE-9030-4F53-80BF-B741358ADC8A}" srcOrd="0" destOrd="0" presId="urn:microsoft.com/office/officeart/2005/8/layout/process1"/>
    <dgm:cxn modelId="{756424D2-C01E-4D82-B0A6-218B39952368}" type="presOf" srcId="{37ABCA7E-C6DE-44C4-B84F-194EA7B235E0}" destId="{2920EED5-0119-4843-8B9D-38E67DD84946}" srcOrd="0" destOrd="0" presId="urn:microsoft.com/office/officeart/2005/8/layout/process1"/>
    <dgm:cxn modelId="{C5D497DA-94C5-4629-A1F2-344B6C0BF384}" type="presOf" srcId="{08A6B9E4-B4AF-4233-A503-2DAD069B263B}" destId="{AC271ECE-A19D-48EE-9BC7-454F4792A9E5}" srcOrd="0" destOrd="0" presId="urn:microsoft.com/office/officeart/2005/8/layout/process1"/>
    <dgm:cxn modelId="{F9AD883F-1B26-4CAF-B642-486FFE0BECD7}" type="presOf" srcId="{342640DD-B734-4574-BFCD-152B94B84B72}" destId="{501B0DFC-7DAB-4472-8F98-F3E4C8541444}" srcOrd="0" destOrd="0" presId="urn:microsoft.com/office/officeart/2005/8/layout/process1"/>
    <dgm:cxn modelId="{749F3FE4-0193-4994-94B1-5A3E53AF2B18}" type="presOf" srcId="{DDFE0427-CC06-4C48-A3CB-95AFC0E81BCF}" destId="{8507D9DC-65D0-41F2-AE8B-C24E753FCE36}" srcOrd="1" destOrd="0" presId="urn:microsoft.com/office/officeart/2005/8/layout/process1"/>
    <dgm:cxn modelId="{A3775008-9611-4A18-B13E-89EAF31B4922}" srcId="{1B0A236F-E99A-40A3-9FE8-1A2B47AE34F8}" destId="{342640DD-B734-4574-BFCD-152B94B84B72}" srcOrd="1" destOrd="0" parTransId="{B3293836-FDDE-4854-8A51-73BC2F6609A4}" sibTransId="{DDFE0427-CC06-4C48-A3CB-95AFC0E81BCF}"/>
    <dgm:cxn modelId="{139E3768-FC17-48C0-AFDD-F7FA09B9A75F}" type="presOf" srcId="{A840B128-BFD8-4965-B421-061194A5BC32}" destId="{85EEE2D3-394F-40C5-930E-34E6CAD22416}" srcOrd="0" destOrd="0" presId="urn:microsoft.com/office/officeart/2005/8/layout/process1"/>
    <dgm:cxn modelId="{BC1EB6DE-2D2F-455B-A7D9-ED301ED0785D}" type="presParOf" srcId="{9F868CFE-9030-4F53-80BF-B741358ADC8A}" destId="{85EEE2D3-394F-40C5-930E-34E6CAD22416}" srcOrd="0" destOrd="0" presId="urn:microsoft.com/office/officeart/2005/8/layout/process1"/>
    <dgm:cxn modelId="{52EEDA09-A04B-4CCC-87F6-65F028658091}" type="presParOf" srcId="{9F868CFE-9030-4F53-80BF-B741358ADC8A}" destId="{2920EED5-0119-4843-8B9D-38E67DD84946}" srcOrd="1" destOrd="0" presId="urn:microsoft.com/office/officeart/2005/8/layout/process1"/>
    <dgm:cxn modelId="{2B1C3865-C81B-43C8-A813-B612E1DE6BFA}" type="presParOf" srcId="{2920EED5-0119-4843-8B9D-38E67DD84946}" destId="{154B8059-8890-4881-92BD-53E20C400CE3}" srcOrd="0" destOrd="0" presId="urn:microsoft.com/office/officeart/2005/8/layout/process1"/>
    <dgm:cxn modelId="{54A10F2F-D080-41BC-9050-685AFFF9BD43}" type="presParOf" srcId="{9F868CFE-9030-4F53-80BF-B741358ADC8A}" destId="{501B0DFC-7DAB-4472-8F98-F3E4C8541444}" srcOrd="2" destOrd="0" presId="urn:microsoft.com/office/officeart/2005/8/layout/process1"/>
    <dgm:cxn modelId="{F285AA44-F377-479C-9265-F612ADDBC749}" type="presParOf" srcId="{9F868CFE-9030-4F53-80BF-B741358ADC8A}" destId="{82AC52C0-F060-4D33-9AE4-DF2E8AACAE8F}" srcOrd="3" destOrd="0" presId="urn:microsoft.com/office/officeart/2005/8/layout/process1"/>
    <dgm:cxn modelId="{9302DAF9-C1C2-40FB-AEC9-9F69516126F2}" type="presParOf" srcId="{82AC52C0-F060-4D33-9AE4-DF2E8AACAE8F}" destId="{8507D9DC-65D0-41F2-AE8B-C24E753FCE36}" srcOrd="0" destOrd="0" presId="urn:microsoft.com/office/officeart/2005/8/layout/process1"/>
    <dgm:cxn modelId="{85D78F8A-24E3-4FF5-BB2F-980475B71BCC}" type="presParOf" srcId="{9F868CFE-9030-4F53-80BF-B741358ADC8A}" destId="{AC271ECE-A19D-48EE-9BC7-454F4792A9E5}" srcOrd="4" destOrd="0" presId="urn:microsoft.com/office/officeart/2005/8/layout/process1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42B9C63-9806-466D-B10F-8EC45F758671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D5A22CD-038F-426A-9368-B08614100DE0}">
      <dgm:prSet/>
      <dgm:spPr/>
      <dgm:t>
        <a:bodyPr/>
        <a:lstStyle/>
        <a:p>
          <a:pPr rtl="0"/>
          <a:r>
            <a:rPr lang="en-US" dirty="0" smtClean="0"/>
            <a:t>Non cutting guiding tip &amp; debris evacuation zone – helps to maintain root canal configuration during instrumentation </a:t>
          </a:r>
          <a:endParaRPr lang="en-US" dirty="0"/>
        </a:p>
      </dgm:t>
    </dgm:pt>
    <dgm:pt modelId="{381F38C3-7B3C-4D9F-A56A-84A92D5830AD}" type="parTrans" cxnId="{A2CE845E-215F-418B-AD08-77D604E671AE}">
      <dgm:prSet/>
      <dgm:spPr/>
      <dgm:t>
        <a:bodyPr/>
        <a:lstStyle/>
        <a:p>
          <a:endParaRPr lang="en-US"/>
        </a:p>
      </dgm:t>
    </dgm:pt>
    <dgm:pt modelId="{C7CF328C-A187-44C6-B179-0C139425AB23}" type="sibTrans" cxnId="{A2CE845E-215F-418B-AD08-77D604E671AE}">
      <dgm:prSet/>
      <dgm:spPr/>
      <dgm:t>
        <a:bodyPr/>
        <a:lstStyle/>
        <a:p>
          <a:endParaRPr lang="en-US"/>
        </a:p>
      </dgm:t>
    </dgm:pt>
    <dgm:pt modelId="{4A849043-7FCD-4DC5-BF04-642F8E64974A}" type="pres">
      <dgm:prSet presAssocID="{242B9C63-9806-466D-B10F-8EC45F7586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68FF79-4EF3-43F4-ABEB-74240C486CC9}" type="pres">
      <dgm:prSet presAssocID="{3D5A22CD-038F-426A-9368-B08614100DE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BBFBDD-1EAB-4F95-B539-FC7CFCBFF55C}" type="presOf" srcId="{3D5A22CD-038F-426A-9368-B08614100DE0}" destId="{7868FF79-4EF3-43F4-ABEB-74240C486CC9}" srcOrd="0" destOrd="0" presId="urn:microsoft.com/office/officeart/2005/8/layout/vList2"/>
    <dgm:cxn modelId="{A2CE845E-215F-418B-AD08-77D604E671AE}" srcId="{242B9C63-9806-466D-B10F-8EC45F758671}" destId="{3D5A22CD-038F-426A-9368-B08614100DE0}" srcOrd="0" destOrd="0" parTransId="{381F38C3-7B3C-4D9F-A56A-84A92D5830AD}" sibTransId="{C7CF328C-A187-44C6-B179-0C139425AB23}"/>
    <dgm:cxn modelId="{DF526C3E-A410-458C-B103-EE9AD8A93008}" type="presOf" srcId="{242B9C63-9806-466D-B10F-8EC45F758671}" destId="{4A849043-7FCD-4DC5-BF04-642F8E64974A}" srcOrd="0" destOrd="0" presId="urn:microsoft.com/office/officeart/2005/8/layout/vList2"/>
    <dgm:cxn modelId="{2346EB41-8214-4B24-91DC-958C7B02D28B}" type="presParOf" srcId="{4A849043-7FCD-4DC5-BF04-642F8E64974A}" destId="{7868FF79-4EF3-43F4-ABEB-74240C486CC9}" srcOrd="0" destOrd="0" presId="urn:microsoft.com/office/officeart/2005/8/layout/vList2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9E701F3-4943-47D7-B2D9-8F8CDD121326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FBE98A47-0AC0-4E04-8B35-E3010840EF1F}">
      <dgm:prSet/>
      <dgm:spPr/>
      <dgm:t>
        <a:bodyPr/>
        <a:lstStyle/>
        <a:p>
          <a:pPr rtl="0"/>
          <a:r>
            <a:rPr lang="en-US" dirty="0" smtClean="0"/>
            <a:t>Used – preparation of post space – root canal – receiving a post </a:t>
          </a:r>
          <a:r>
            <a:rPr lang="en-US" dirty="0" err="1" smtClean="0"/>
            <a:t>endo</a:t>
          </a:r>
          <a:r>
            <a:rPr lang="en-US" dirty="0" smtClean="0"/>
            <a:t> restoration </a:t>
          </a:r>
          <a:endParaRPr lang="en-US" dirty="0"/>
        </a:p>
      </dgm:t>
    </dgm:pt>
    <dgm:pt modelId="{F0EB2965-E66C-43D1-B5E9-918F1E0D2138}" type="parTrans" cxnId="{AD151976-FF1B-444F-9A03-872BADA8AB95}">
      <dgm:prSet/>
      <dgm:spPr/>
      <dgm:t>
        <a:bodyPr/>
        <a:lstStyle/>
        <a:p>
          <a:endParaRPr lang="en-US"/>
        </a:p>
      </dgm:t>
    </dgm:pt>
    <dgm:pt modelId="{54F95824-37B8-4C9A-9E9C-31C15D401369}" type="sibTrans" cxnId="{AD151976-FF1B-444F-9A03-872BADA8AB95}">
      <dgm:prSet/>
      <dgm:spPr/>
      <dgm:t>
        <a:bodyPr/>
        <a:lstStyle/>
        <a:p>
          <a:endParaRPr lang="en-US"/>
        </a:p>
      </dgm:t>
    </dgm:pt>
    <dgm:pt modelId="{00EB9F21-9508-485F-8EC0-C39B2C80852E}">
      <dgm:prSet/>
      <dgm:spPr/>
      <dgm:t>
        <a:bodyPr/>
        <a:lstStyle/>
        <a:p>
          <a:pPr rtl="0"/>
          <a:r>
            <a:rPr lang="en-US" dirty="0" smtClean="0"/>
            <a:t>Safe – ended</a:t>
          </a:r>
          <a:endParaRPr lang="en-US" dirty="0"/>
        </a:p>
      </dgm:t>
    </dgm:pt>
    <dgm:pt modelId="{12B0C7A8-A09E-4F6F-BF32-C65C8F74CE6D}" type="parTrans" cxnId="{8692825A-A6BA-44C4-9AC1-A6DDF81B321A}">
      <dgm:prSet/>
      <dgm:spPr/>
      <dgm:t>
        <a:bodyPr/>
        <a:lstStyle/>
        <a:p>
          <a:endParaRPr lang="en-US"/>
        </a:p>
      </dgm:t>
    </dgm:pt>
    <dgm:pt modelId="{A6EE76BB-5BB5-485A-AF7F-87CB7054EF24}" type="sibTrans" cxnId="{8692825A-A6BA-44C4-9AC1-A6DDF81B321A}">
      <dgm:prSet/>
      <dgm:spPr/>
      <dgm:t>
        <a:bodyPr/>
        <a:lstStyle/>
        <a:p>
          <a:endParaRPr lang="en-US"/>
        </a:p>
      </dgm:t>
    </dgm:pt>
    <dgm:pt modelId="{4716F811-FE3D-4122-BEBB-5C7962B25C7A}">
      <dgm:prSet/>
      <dgm:spPr/>
      <dgm:t>
        <a:bodyPr/>
        <a:lstStyle/>
        <a:p>
          <a:pPr rtl="0"/>
          <a:r>
            <a:rPr lang="en-US" dirty="0" smtClean="0"/>
            <a:t>Tip – diameter – 0.7- 1.7mm</a:t>
          </a:r>
          <a:endParaRPr lang="en-US" dirty="0"/>
        </a:p>
      </dgm:t>
    </dgm:pt>
    <dgm:pt modelId="{23B1B6B4-43D5-4B44-A109-3FB0C7BE8001}" type="parTrans" cxnId="{F6F52AF1-9CAC-4A6B-871D-C1F7F44C019D}">
      <dgm:prSet/>
      <dgm:spPr/>
      <dgm:t>
        <a:bodyPr/>
        <a:lstStyle/>
        <a:p>
          <a:endParaRPr lang="en-US"/>
        </a:p>
      </dgm:t>
    </dgm:pt>
    <dgm:pt modelId="{961A3367-CEB4-4542-A8A4-6982FE806862}" type="sibTrans" cxnId="{F6F52AF1-9CAC-4A6B-871D-C1F7F44C019D}">
      <dgm:prSet/>
      <dgm:spPr/>
      <dgm:t>
        <a:bodyPr/>
        <a:lstStyle/>
        <a:p>
          <a:endParaRPr lang="en-US"/>
        </a:p>
      </dgm:t>
    </dgm:pt>
    <dgm:pt modelId="{9D490354-B5A9-433C-BC73-AC71080E2E1C}">
      <dgm:prSet/>
      <dgm:spPr/>
      <dgm:t>
        <a:bodyPr/>
        <a:lstStyle/>
        <a:p>
          <a:pPr rtl="0"/>
          <a:r>
            <a:rPr lang="en-US" dirty="0" smtClean="0"/>
            <a:t>Used in brushing motion </a:t>
          </a:r>
          <a:endParaRPr lang="en-US" dirty="0"/>
        </a:p>
      </dgm:t>
    </dgm:pt>
    <dgm:pt modelId="{A569F834-F060-4DED-9FF9-F64124D476A6}" type="parTrans" cxnId="{EABC8F02-A081-48E7-AFCB-61FD36583E59}">
      <dgm:prSet/>
      <dgm:spPr/>
      <dgm:t>
        <a:bodyPr/>
        <a:lstStyle/>
        <a:p>
          <a:endParaRPr lang="en-US"/>
        </a:p>
      </dgm:t>
    </dgm:pt>
    <dgm:pt modelId="{9EF6A4C5-D025-48EE-B86F-2A5E12FCDA29}" type="sibTrans" cxnId="{EABC8F02-A081-48E7-AFCB-61FD36583E59}">
      <dgm:prSet/>
      <dgm:spPr/>
      <dgm:t>
        <a:bodyPr/>
        <a:lstStyle/>
        <a:p>
          <a:endParaRPr lang="en-US"/>
        </a:p>
      </dgm:t>
    </dgm:pt>
    <dgm:pt modelId="{1D5CF251-A5D9-4A93-B795-F722B8ABB401}" type="pres">
      <dgm:prSet presAssocID="{C9E701F3-4943-47D7-B2D9-8F8CDD1213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9165AC-DDF6-4ACB-9CE1-DEC0EEDB011E}" type="pres">
      <dgm:prSet presAssocID="{FBE98A47-0AC0-4E04-8B35-E3010840EF1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CD319-AAA3-41AA-AA95-1F7E55B34C97}" type="pres">
      <dgm:prSet presAssocID="{54F95824-37B8-4C9A-9E9C-31C15D401369}" presName="spacer" presStyleCnt="0"/>
      <dgm:spPr/>
    </dgm:pt>
    <dgm:pt modelId="{AD66CC2D-D1EC-4E18-9E88-4CA6B862A59A}" type="pres">
      <dgm:prSet presAssocID="{00EB9F21-9508-485F-8EC0-C39B2C80852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C3CBC1-7809-453D-B4F7-181C6EAA5A24}" type="pres">
      <dgm:prSet presAssocID="{A6EE76BB-5BB5-485A-AF7F-87CB7054EF24}" presName="spacer" presStyleCnt="0"/>
      <dgm:spPr/>
    </dgm:pt>
    <dgm:pt modelId="{DC924FBE-40F7-457C-9681-68E2FDEB3DF7}" type="pres">
      <dgm:prSet presAssocID="{4716F811-FE3D-4122-BEBB-5C7962B25C7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1698C-BB53-4309-B07C-5E550F536824}" type="pres">
      <dgm:prSet presAssocID="{961A3367-CEB4-4542-A8A4-6982FE806862}" presName="spacer" presStyleCnt="0"/>
      <dgm:spPr/>
    </dgm:pt>
    <dgm:pt modelId="{B96B13D9-06DE-4337-A234-B4137E1D0A1D}" type="pres">
      <dgm:prSet presAssocID="{9D490354-B5A9-433C-BC73-AC71080E2E1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BC8F02-A081-48E7-AFCB-61FD36583E59}" srcId="{C9E701F3-4943-47D7-B2D9-8F8CDD121326}" destId="{9D490354-B5A9-433C-BC73-AC71080E2E1C}" srcOrd="3" destOrd="0" parTransId="{A569F834-F060-4DED-9FF9-F64124D476A6}" sibTransId="{9EF6A4C5-D025-48EE-B86F-2A5E12FCDA29}"/>
    <dgm:cxn modelId="{F9ED846D-3890-4183-BD51-625B4AEFC46A}" type="presOf" srcId="{9D490354-B5A9-433C-BC73-AC71080E2E1C}" destId="{B96B13D9-06DE-4337-A234-B4137E1D0A1D}" srcOrd="0" destOrd="0" presId="urn:microsoft.com/office/officeart/2005/8/layout/vList2"/>
    <dgm:cxn modelId="{8692825A-A6BA-44C4-9AC1-A6DDF81B321A}" srcId="{C9E701F3-4943-47D7-B2D9-8F8CDD121326}" destId="{00EB9F21-9508-485F-8EC0-C39B2C80852E}" srcOrd="1" destOrd="0" parTransId="{12B0C7A8-A09E-4F6F-BF32-C65C8F74CE6D}" sibTransId="{A6EE76BB-5BB5-485A-AF7F-87CB7054EF24}"/>
    <dgm:cxn modelId="{6D0925E8-6646-43BD-BE82-331534D9F41E}" type="presOf" srcId="{00EB9F21-9508-485F-8EC0-C39B2C80852E}" destId="{AD66CC2D-D1EC-4E18-9E88-4CA6B862A59A}" srcOrd="0" destOrd="0" presId="urn:microsoft.com/office/officeart/2005/8/layout/vList2"/>
    <dgm:cxn modelId="{513C49AD-0CD6-477A-820C-F36367C44465}" type="presOf" srcId="{FBE98A47-0AC0-4E04-8B35-E3010840EF1F}" destId="{1E9165AC-DDF6-4ACB-9CE1-DEC0EEDB011E}" srcOrd="0" destOrd="0" presId="urn:microsoft.com/office/officeart/2005/8/layout/vList2"/>
    <dgm:cxn modelId="{D0A50253-1408-427D-84E3-67E1E3B80A6B}" type="presOf" srcId="{4716F811-FE3D-4122-BEBB-5C7962B25C7A}" destId="{DC924FBE-40F7-457C-9681-68E2FDEB3DF7}" srcOrd="0" destOrd="0" presId="urn:microsoft.com/office/officeart/2005/8/layout/vList2"/>
    <dgm:cxn modelId="{F6F52AF1-9CAC-4A6B-871D-C1F7F44C019D}" srcId="{C9E701F3-4943-47D7-B2D9-8F8CDD121326}" destId="{4716F811-FE3D-4122-BEBB-5C7962B25C7A}" srcOrd="2" destOrd="0" parTransId="{23B1B6B4-43D5-4B44-A109-3FB0C7BE8001}" sibTransId="{961A3367-CEB4-4542-A8A4-6982FE806862}"/>
    <dgm:cxn modelId="{31719DF0-4BD2-400E-8A79-84ABA2303781}" type="presOf" srcId="{C9E701F3-4943-47D7-B2D9-8F8CDD121326}" destId="{1D5CF251-A5D9-4A93-B795-F722B8ABB401}" srcOrd="0" destOrd="0" presId="urn:microsoft.com/office/officeart/2005/8/layout/vList2"/>
    <dgm:cxn modelId="{AD151976-FF1B-444F-9A03-872BADA8AB95}" srcId="{C9E701F3-4943-47D7-B2D9-8F8CDD121326}" destId="{FBE98A47-0AC0-4E04-8B35-E3010840EF1F}" srcOrd="0" destOrd="0" parTransId="{F0EB2965-E66C-43D1-B5E9-918F1E0D2138}" sibTransId="{54F95824-37B8-4C9A-9E9C-31C15D401369}"/>
    <dgm:cxn modelId="{5A244CD4-4DDC-4E5D-9612-FDD44C29775D}" type="presParOf" srcId="{1D5CF251-A5D9-4A93-B795-F722B8ABB401}" destId="{1E9165AC-DDF6-4ACB-9CE1-DEC0EEDB011E}" srcOrd="0" destOrd="0" presId="urn:microsoft.com/office/officeart/2005/8/layout/vList2"/>
    <dgm:cxn modelId="{9375ADDD-0BC8-4085-BC4C-1A99AF94B9CB}" type="presParOf" srcId="{1D5CF251-A5D9-4A93-B795-F722B8ABB401}" destId="{740CD319-AAA3-41AA-AA95-1F7E55B34C97}" srcOrd="1" destOrd="0" presId="urn:microsoft.com/office/officeart/2005/8/layout/vList2"/>
    <dgm:cxn modelId="{0E7CA6A2-C7DC-4FC4-AB28-F50519AD0AF0}" type="presParOf" srcId="{1D5CF251-A5D9-4A93-B795-F722B8ABB401}" destId="{AD66CC2D-D1EC-4E18-9E88-4CA6B862A59A}" srcOrd="2" destOrd="0" presId="urn:microsoft.com/office/officeart/2005/8/layout/vList2"/>
    <dgm:cxn modelId="{C9A6CD19-98D3-4024-8671-77FCF2D98B81}" type="presParOf" srcId="{1D5CF251-A5D9-4A93-B795-F722B8ABB401}" destId="{8BC3CBC1-7809-453D-B4F7-181C6EAA5A24}" srcOrd="3" destOrd="0" presId="urn:microsoft.com/office/officeart/2005/8/layout/vList2"/>
    <dgm:cxn modelId="{BEBEFDA4-B5B9-43C5-9415-6C932114197F}" type="presParOf" srcId="{1D5CF251-A5D9-4A93-B795-F722B8ABB401}" destId="{DC924FBE-40F7-457C-9681-68E2FDEB3DF7}" srcOrd="4" destOrd="0" presId="urn:microsoft.com/office/officeart/2005/8/layout/vList2"/>
    <dgm:cxn modelId="{779F9710-19BC-4D3F-9BB7-64EEF67519D9}" type="presParOf" srcId="{1D5CF251-A5D9-4A93-B795-F722B8ABB401}" destId="{6971698C-BB53-4309-B07C-5E550F536824}" srcOrd="5" destOrd="0" presId="urn:microsoft.com/office/officeart/2005/8/layout/vList2"/>
    <dgm:cxn modelId="{82363B17-22C5-4AC2-9B97-BD26ACC917A1}" type="presParOf" srcId="{1D5CF251-A5D9-4A93-B795-F722B8ABB401}" destId="{B96B13D9-06DE-4337-A234-B4137E1D0A1D}" srcOrd="6" destOrd="0" presId="urn:microsoft.com/office/officeart/2005/8/layout/vList2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2FD7CD4-D660-408F-B630-973E738F3DD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6BFEF68-FC9E-498E-BB13-5CFC637216BD}">
      <dgm:prSet/>
      <dgm:spPr/>
      <dgm:t>
        <a:bodyPr/>
        <a:lstStyle/>
        <a:p>
          <a:pPr rtl="0"/>
          <a:r>
            <a:rPr lang="en-US" dirty="0" smtClean="0"/>
            <a:t>Nickel titanium designed – used – controlled , slow speed , high torque , rotary hand piece</a:t>
          </a:r>
          <a:endParaRPr lang="en-US" dirty="0"/>
        </a:p>
      </dgm:t>
    </dgm:pt>
    <dgm:pt modelId="{1E6D107D-760A-4263-B848-F3F397A2CFBF}" type="parTrans" cxnId="{090135A7-110B-451D-89FC-27754B02E740}">
      <dgm:prSet/>
      <dgm:spPr/>
      <dgm:t>
        <a:bodyPr/>
        <a:lstStyle/>
        <a:p>
          <a:endParaRPr lang="en-US"/>
        </a:p>
      </dgm:t>
    </dgm:pt>
    <dgm:pt modelId="{990ACD8E-AC51-494D-8A09-49B305640F67}" type="sibTrans" cxnId="{090135A7-110B-451D-89FC-27754B02E740}">
      <dgm:prSet/>
      <dgm:spPr/>
      <dgm:t>
        <a:bodyPr/>
        <a:lstStyle/>
        <a:p>
          <a:endParaRPr lang="en-US"/>
        </a:p>
      </dgm:t>
    </dgm:pt>
    <dgm:pt modelId="{E316777D-3247-4136-ACB0-E21D5D1FA220}">
      <dgm:prSet/>
      <dgm:spPr/>
      <dgm:t>
        <a:bodyPr/>
        <a:lstStyle/>
        <a:p>
          <a:pPr rtl="0"/>
          <a:r>
            <a:rPr lang="en-US" dirty="0" smtClean="0"/>
            <a:t>Designed to provide a continuous shape in the coronal 2/3</a:t>
          </a:r>
          <a:r>
            <a:rPr lang="en-US" baseline="30000" dirty="0" smtClean="0"/>
            <a:t>rd</a:t>
          </a:r>
          <a:r>
            <a:rPr lang="en-US" dirty="0" smtClean="0"/>
            <a:t> of root canal </a:t>
          </a:r>
          <a:endParaRPr lang="en-US" dirty="0"/>
        </a:p>
      </dgm:t>
    </dgm:pt>
    <dgm:pt modelId="{0962604E-23DF-4F04-9A82-70C6EBAE3404}" type="parTrans" cxnId="{9C2C7BBA-9E4C-45FC-AA55-593F8FDC71E0}">
      <dgm:prSet/>
      <dgm:spPr/>
      <dgm:t>
        <a:bodyPr/>
        <a:lstStyle/>
        <a:p>
          <a:endParaRPr lang="en-US"/>
        </a:p>
      </dgm:t>
    </dgm:pt>
    <dgm:pt modelId="{971D6B5E-78FB-41D9-96CB-E5E309941F18}" type="sibTrans" cxnId="{9C2C7BBA-9E4C-45FC-AA55-593F8FDC71E0}">
      <dgm:prSet/>
      <dgm:spPr/>
      <dgm:t>
        <a:bodyPr/>
        <a:lstStyle/>
        <a:p>
          <a:endParaRPr lang="en-US"/>
        </a:p>
      </dgm:t>
    </dgm:pt>
    <dgm:pt modelId="{203B1E5E-175C-4045-A489-BC11A0795C6B}" type="pres">
      <dgm:prSet presAssocID="{42FD7CD4-D660-408F-B630-973E738F3D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3292E3-9D11-45B9-87AC-8878D26F7FEC}" type="pres">
      <dgm:prSet presAssocID="{16BFEF68-FC9E-498E-BB13-5CFC637216B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8386CB-99B4-4E97-9F4E-DE5B0ED2C2AE}" type="pres">
      <dgm:prSet presAssocID="{990ACD8E-AC51-494D-8A09-49B305640F67}" presName="spacer" presStyleCnt="0"/>
      <dgm:spPr/>
    </dgm:pt>
    <dgm:pt modelId="{9810227B-5202-4900-9524-99C534A8BD13}" type="pres">
      <dgm:prSet presAssocID="{E316777D-3247-4136-ACB0-E21D5D1FA22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0135A7-110B-451D-89FC-27754B02E740}" srcId="{42FD7CD4-D660-408F-B630-973E738F3DD9}" destId="{16BFEF68-FC9E-498E-BB13-5CFC637216BD}" srcOrd="0" destOrd="0" parTransId="{1E6D107D-760A-4263-B848-F3F397A2CFBF}" sibTransId="{990ACD8E-AC51-494D-8A09-49B305640F67}"/>
    <dgm:cxn modelId="{96A3BC5A-9D21-42BB-A0DD-0366B645ED99}" type="presOf" srcId="{16BFEF68-FC9E-498E-BB13-5CFC637216BD}" destId="{EA3292E3-9D11-45B9-87AC-8878D26F7FEC}" srcOrd="0" destOrd="0" presId="urn:microsoft.com/office/officeart/2005/8/layout/vList2"/>
    <dgm:cxn modelId="{034B20BF-BA78-4BD4-9517-944E64B30531}" type="presOf" srcId="{E316777D-3247-4136-ACB0-E21D5D1FA220}" destId="{9810227B-5202-4900-9524-99C534A8BD13}" srcOrd="0" destOrd="0" presId="urn:microsoft.com/office/officeart/2005/8/layout/vList2"/>
    <dgm:cxn modelId="{B6A77AF2-86B8-45BA-ABA6-CA5F60BF8D13}" type="presOf" srcId="{42FD7CD4-D660-408F-B630-973E738F3DD9}" destId="{203B1E5E-175C-4045-A489-BC11A0795C6B}" srcOrd="0" destOrd="0" presId="urn:microsoft.com/office/officeart/2005/8/layout/vList2"/>
    <dgm:cxn modelId="{9C2C7BBA-9E4C-45FC-AA55-593F8FDC71E0}" srcId="{42FD7CD4-D660-408F-B630-973E738F3DD9}" destId="{E316777D-3247-4136-ACB0-E21D5D1FA220}" srcOrd="1" destOrd="0" parTransId="{0962604E-23DF-4F04-9A82-70C6EBAE3404}" sibTransId="{971D6B5E-78FB-41D9-96CB-E5E309941F18}"/>
    <dgm:cxn modelId="{775565D5-315D-456E-8BB4-2DA55F4D1852}" type="presParOf" srcId="{203B1E5E-175C-4045-A489-BC11A0795C6B}" destId="{EA3292E3-9D11-45B9-87AC-8878D26F7FEC}" srcOrd="0" destOrd="0" presId="urn:microsoft.com/office/officeart/2005/8/layout/vList2"/>
    <dgm:cxn modelId="{3A8F306A-C189-43F5-9857-D070D0CF1D54}" type="presParOf" srcId="{203B1E5E-175C-4045-A489-BC11A0795C6B}" destId="{878386CB-99B4-4E97-9F4E-DE5B0ED2C2AE}" srcOrd="1" destOrd="0" presId="urn:microsoft.com/office/officeart/2005/8/layout/vList2"/>
    <dgm:cxn modelId="{03982605-C20C-459F-B927-CDCF8BC865E8}" type="presParOf" srcId="{203B1E5E-175C-4045-A489-BC11A0795C6B}" destId="{9810227B-5202-4900-9524-99C534A8BD13}" srcOrd="2" destOrd="0" presId="urn:microsoft.com/office/officeart/2005/8/layout/vList2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465CC60A-B020-47DF-AB63-9942D2EF4BF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18C6364-1C90-42B0-B544-062B58E52A69}">
      <dgm:prSet/>
      <dgm:spPr/>
      <dgm:t>
        <a:bodyPr/>
        <a:lstStyle/>
        <a:p>
          <a:pPr rtl="0"/>
          <a:r>
            <a:rPr lang="en-US" dirty="0" smtClean="0"/>
            <a:t>Aids in location of curved canals</a:t>
          </a:r>
          <a:endParaRPr lang="en-US" dirty="0"/>
        </a:p>
      </dgm:t>
    </dgm:pt>
    <dgm:pt modelId="{F09848CD-CCE0-44A6-8460-BC6BC783AEBD}" type="parTrans" cxnId="{D7E94B26-192B-48B0-A40A-FD90071C756E}">
      <dgm:prSet/>
      <dgm:spPr/>
      <dgm:t>
        <a:bodyPr/>
        <a:lstStyle/>
        <a:p>
          <a:endParaRPr lang="en-US"/>
        </a:p>
      </dgm:t>
    </dgm:pt>
    <dgm:pt modelId="{D40907CF-AE02-4D51-A771-4DA4758DD1AB}" type="sibTrans" cxnId="{D7E94B26-192B-48B0-A40A-FD90071C756E}">
      <dgm:prSet/>
      <dgm:spPr/>
      <dgm:t>
        <a:bodyPr/>
        <a:lstStyle/>
        <a:p>
          <a:endParaRPr lang="en-US"/>
        </a:p>
      </dgm:t>
    </dgm:pt>
    <dgm:pt modelId="{53273A6F-77B2-4CAA-BE29-C28C20AAF6FA}">
      <dgm:prSet/>
      <dgm:spPr/>
      <dgm:t>
        <a:bodyPr/>
        <a:lstStyle/>
        <a:p>
          <a:pPr rtl="0"/>
          <a:r>
            <a:rPr lang="en-US" dirty="0" smtClean="0"/>
            <a:t>Numbered – 12,17,22,27,32,37 –roughly corresponds in size to half way between standard </a:t>
          </a:r>
          <a:r>
            <a:rPr lang="en-US" b="1" dirty="0" smtClean="0"/>
            <a:t>ISO</a:t>
          </a:r>
          <a:r>
            <a:rPr lang="en-US" dirty="0" smtClean="0"/>
            <a:t> sizes</a:t>
          </a:r>
          <a:endParaRPr lang="en-US" dirty="0"/>
        </a:p>
      </dgm:t>
    </dgm:pt>
    <dgm:pt modelId="{5C5112F9-1CA3-40A3-82F8-FC8C942A771C}" type="parTrans" cxnId="{CD3051E0-781B-4E01-A08D-451416A76F3F}">
      <dgm:prSet/>
      <dgm:spPr/>
      <dgm:t>
        <a:bodyPr/>
        <a:lstStyle/>
        <a:p>
          <a:endParaRPr lang="en-US"/>
        </a:p>
      </dgm:t>
    </dgm:pt>
    <dgm:pt modelId="{2B93FB78-0AE9-488D-A64C-A6BA5763529D}" type="sibTrans" cxnId="{CD3051E0-781B-4E01-A08D-451416A76F3F}">
      <dgm:prSet/>
      <dgm:spPr/>
      <dgm:t>
        <a:bodyPr/>
        <a:lstStyle/>
        <a:p>
          <a:endParaRPr lang="en-US"/>
        </a:p>
      </dgm:t>
    </dgm:pt>
    <dgm:pt modelId="{480D150F-FFAF-49A3-9479-E5E45F49A448}" type="pres">
      <dgm:prSet presAssocID="{465CC60A-B020-47DF-AB63-9942D2EF4B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60D7A2-242B-4C73-9A0C-EE7BA7B71F6F}" type="pres">
      <dgm:prSet presAssocID="{F18C6364-1C90-42B0-B544-062B58E52A6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AED38-DD7B-4BF0-8857-4D1A1B1BC55D}" type="pres">
      <dgm:prSet presAssocID="{D40907CF-AE02-4D51-A771-4DA4758DD1AB}" presName="spacer" presStyleCnt="0"/>
      <dgm:spPr/>
    </dgm:pt>
    <dgm:pt modelId="{9FA563F9-C456-4A78-AA61-62D8A3F142CC}" type="pres">
      <dgm:prSet presAssocID="{53273A6F-77B2-4CAA-BE29-C28C20AAF6F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24AD70-5281-4764-8BBF-C2ED7B8CABF0}" type="presOf" srcId="{53273A6F-77B2-4CAA-BE29-C28C20AAF6FA}" destId="{9FA563F9-C456-4A78-AA61-62D8A3F142CC}" srcOrd="0" destOrd="0" presId="urn:microsoft.com/office/officeart/2005/8/layout/vList2"/>
    <dgm:cxn modelId="{CD3051E0-781B-4E01-A08D-451416A76F3F}" srcId="{465CC60A-B020-47DF-AB63-9942D2EF4BF8}" destId="{53273A6F-77B2-4CAA-BE29-C28C20AAF6FA}" srcOrd="1" destOrd="0" parTransId="{5C5112F9-1CA3-40A3-82F8-FC8C942A771C}" sibTransId="{2B93FB78-0AE9-488D-A64C-A6BA5763529D}"/>
    <dgm:cxn modelId="{03B392F7-25EF-485F-86D4-35432BF5EF80}" type="presOf" srcId="{F18C6364-1C90-42B0-B544-062B58E52A69}" destId="{4860D7A2-242B-4C73-9A0C-EE7BA7B71F6F}" srcOrd="0" destOrd="0" presId="urn:microsoft.com/office/officeart/2005/8/layout/vList2"/>
    <dgm:cxn modelId="{D7E94B26-192B-48B0-A40A-FD90071C756E}" srcId="{465CC60A-B020-47DF-AB63-9942D2EF4BF8}" destId="{F18C6364-1C90-42B0-B544-062B58E52A69}" srcOrd="0" destOrd="0" parTransId="{F09848CD-CCE0-44A6-8460-BC6BC783AEBD}" sibTransId="{D40907CF-AE02-4D51-A771-4DA4758DD1AB}"/>
    <dgm:cxn modelId="{FBD630C7-FD9F-4593-9C4B-DC50A032D242}" type="presOf" srcId="{465CC60A-B020-47DF-AB63-9942D2EF4BF8}" destId="{480D150F-FFAF-49A3-9479-E5E45F49A448}" srcOrd="0" destOrd="0" presId="urn:microsoft.com/office/officeart/2005/8/layout/vList2"/>
    <dgm:cxn modelId="{FEDF5AD9-AB26-4A20-A518-0EFE996430C4}" type="presParOf" srcId="{480D150F-FFAF-49A3-9479-E5E45F49A448}" destId="{4860D7A2-242B-4C73-9A0C-EE7BA7B71F6F}" srcOrd="0" destOrd="0" presId="urn:microsoft.com/office/officeart/2005/8/layout/vList2"/>
    <dgm:cxn modelId="{DD293A53-4F95-473E-921E-E53EC927FAB8}" type="presParOf" srcId="{480D150F-FFAF-49A3-9479-E5E45F49A448}" destId="{D74AED38-DD7B-4BF0-8857-4D1A1B1BC55D}" srcOrd="1" destOrd="0" presId="urn:microsoft.com/office/officeart/2005/8/layout/vList2"/>
    <dgm:cxn modelId="{73138F55-668D-4A55-BB6B-3DFB9C6B8535}" type="presParOf" srcId="{480D150F-FFAF-49A3-9479-E5E45F49A448}" destId="{9FA563F9-C456-4A78-AA61-62D8A3F142CC}" srcOrd="2" destOrd="0" presId="urn:microsoft.com/office/officeart/2005/8/layout/vList2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1D3515A-8624-4A31-AF10-DD626B516F1F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B508B04-2C52-4DB1-A4F3-17BBBD24EEAD}">
      <dgm:prSet/>
      <dgm:spPr/>
      <dgm:t>
        <a:bodyPr/>
        <a:lstStyle/>
        <a:p>
          <a:pPr rtl="0"/>
          <a:r>
            <a:rPr lang="en-US" dirty="0" smtClean="0"/>
            <a:t>Double ended instrument , long tapered tines either at right / obtuse angle </a:t>
          </a:r>
          <a:endParaRPr lang="en-US" dirty="0"/>
        </a:p>
      </dgm:t>
    </dgm:pt>
    <dgm:pt modelId="{3D9EE997-D36B-4EFF-9591-B5A7FB49B79C}" type="parTrans" cxnId="{6F5BE4E0-75CD-4CE1-940E-1EA471EFCC86}">
      <dgm:prSet/>
      <dgm:spPr/>
      <dgm:t>
        <a:bodyPr/>
        <a:lstStyle/>
        <a:p>
          <a:endParaRPr lang="en-US"/>
        </a:p>
      </dgm:t>
    </dgm:pt>
    <dgm:pt modelId="{CBA8BBD9-7DF9-4106-97B6-4526C6B8ECB8}" type="sibTrans" cxnId="{6F5BE4E0-75CD-4CE1-940E-1EA471EFCC86}">
      <dgm:prSet/>
      <dgm:spPr/>
      <dgm:t>
        <a:bodyPr/>
        <a:lstStyle/>
        <a:p>
          <a:endParaRPr lang="en-US"/>
        </a:p>
      </dgm:t>
    </dgm:pt>
    <dgm:pt modelId="{C291CAF0-17BB-4FD4-8051-24A21B22C17D}">
      <dgm:prSet/>
      <dgm:spPr/>
      <dgm:t>
        <a:bodyPr/>
        <a:lstStyle/>
        <a:p>
          <a:pPr rtl="0"/>
          <a:r>
            <a:rPr lang="en-US" dirty="0" smtClean="0"/>
            <a:t>Stiff – used –locate &amp; probe the orifice of the root canal </a:t>
          </a:r>
          <a:endParaRPr lang="en-US" dirty="0"/>
        </a:p>
      </dgm:t>
    </dgm:pt>
    <dgm:pt modelId="{4A2E08B9-B802-4A89-A190-6C2F1135F2EA}" type="parTrans" cxnId="{B7FB7FF9-831C-425E-B35F-466EF5F01116}">
      <dgm:prSet/>
      <dgm:spPr/>
      <dgm:t>
        <a:bodyPr/>
        <a:lstStyle/>
        <a:p>
          <a:endParaRPr lang="en-US"/>
        </a:p>
      </dgm:t>
    </dgm:pt>
    <dgm:pt modelId="{2090D945-457B-49F1-A703-678A8C37AD51}" type="sibTrans" cxnId="{B7FB7FF9-831C-425E-B35F-466EF5F01116}">
      <dgm:prSet/>
      <dgm:spPr/>
      <dgm:t>
        <a:bodyPr/>
        <a:lstStyle/>
        <a:p>
          <a:endParaRPr lang="en-US"/>
        </a:p>
      </dgm:t>
    </dgm:pt>
    <dgm:pt modelId="{39840612-0999-4B11-90FB-02F561E04BE2}">
      <dgm:prSet/>
      <dgm:spPr/>
      <dgm:t>
        <a:bodyPr/>
        <a:lstStyle/>
        <a:p>
          <a:pPr rtl="0"/>
          <a:r>
            <a:rPr lang="en-US" dirty="0" smtClean="0"/>
            <a:t>Used – explore regions of the </a:t>
          </a:r>
          <a:r>
            <a:rPr lang="en-US" dirty="0" err="1" smtClean="0"/>
            <a:t>pulpal</a:t>
          </a:r>
          <a:r>
            <a:rPr lang="en-US" dirty="0" smtClean="0"/>
            <a:t> floor &amp; calcified dentin </a:t>
          </a:r>
          <a:endParaRPr lang="en-US" dirty="0"/>
        </a:p>
      </dgm:t>
    </dgm:pt>
    <dgm:pt modelId="{60FE2223-1CA2-4732-A0E5-BF6C5E4F204D}" type="parTrans" cxnId="{DEB139CD-BEC1-4A76-806A-70A54B8D899F}">
      <dgm:prSet/>
      <dgm:spPr/>
      <dgm:t>
        <a:bodyPr/>
        <a:lstStyle/>
        <a:p>
          <a:endParaRPr lang="en-US"/>
        </a:p>
      </dgm:t>
    </dgm:pt>
    <dgm:pt modelId="{497BEAE3-B2C9-49AC-863B-555F6BAFB1B4}" type="sibTrans" cxnId="{DEB139CD-BEC1-4A76-806A-70A54B8D899F}">
      <dgm:prSet/>
      <dgm:spPr/>
      <dgm:t>
        <a:bodyPr/>
        <a:lstStyle/>
        <a:p>
          <a:endParaRPr lang="en-US"/>
        </a:p>
      </dgm:t>
    </dgm:pt>
    <dgm:pt modelId="{224AB41A-C9EB-4364-9137-8A293D2D3A7F}" type="pres">
      <dgm:prSet presAssocID="{F1D3515A-8624-4A31-AF10-DD626B516F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3131D0-A9AA-40E1-8FE1-6E19FA29892E}" type="pres">
      <dgm:prSet presAssocID="{5B508B04-2C52-4DB1-A4F3-17BBBD24EEA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CAC49E-15D9-4DB8-8E30-265E62388B7B}" type="pres">
      <dgm:prSet presAssocID="{CBA8BBD9-7DF9-4106-97B6-4526C6B8ECB8}" presName="spacer" presStyleCnt="0"/>
      <dgm:spPr/>
    </dgm:pt>
    <dgm:pt modelId="{97268E72-9F1C-4D55-8366-008EF4A0C834}" type="pres">
      <dgm:prSet presAssocID="{C291CAF0-17BB-4FD4-8051-24A21B22C17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32BB1E-CBDB-44DF-A36E-9C3999B73FF8}" type="pres">
      <dgm:prSet presAssocID="{2090D945-457B-49F1-A703-678A8C37AD51}" presName="spacer" presStyleCnt="0"/>
      <dgm:spPr/>
    </dgm:pt>
    <dgm:pt modelId="{A023E36A-4ACB-4FE8-9777-906B02BF3773}" type="pres">
      <dgm:prSet presAssocID="{39840612-0999-4B11-90FB-02F561E04BE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B139CD-BEC1-4A76-806A-70A54B8D899F}" srcId="{F1D3515A-8624-4A31-AF10-DD626B516F1F}" destId="{39840612-0999-4B11-90FB-02F561E04BE2}" srcOrd="2" destOrd="0" parTransId="{60FE2223-1CA2-4732-A0E5-BF6C5E4F204D}" sibTransId="{497BEAE3-B2C9-49AC-863B-555F6BAFB1B4}"/>
    <dgm:cxn modelId="{6F5BE4E0-75CD-4CE1-940E-1EA471EFCC86}" srcId="{F1D3515A-8624-4A31-AF10-DD626B516F1F}" destId="{5B508B04-2C52-4DB1-A4F3-17BBBD24EEAD}" srcOrd="0" destOrd="0" parTransId="{3D9EE997-D36B-4EFF-9591-B5A7FB49B79C}" sibTransId="{CBA8BBD9-7DF9-4106-97B6-4526C6B8ECB8}"/>
    <dgm:cxn modelId="{6BA11740-FAE7-4F17-A28A-71D7397D2522}" type="presOf" srcId="{5B508B04-2C52-4DB1-A4F3-17BBBD24EEAD}" destId="{BD3131D0-A9AA-40E1-8FE1-6E19FA29892E}" srcOrd="0" destOrd="0" presId="urn:microsoft.com/office/officeart/2005/8/layout/vList2"/>
    <dgm:cxn modelId="{B7FB7FF9-831C-425E-B35F-466EF5F01116}" srcId="{F1D3515A-8624-4A31-AF10-DD626B516F1F}" destId="{C291CAF0-17BB-4FD4-8051-24A21B22C17D}" srcOrd="1" destOrd="0" parTransId="{4A2E08B9-B802-4A89-A190-6C2F1135F2EA}" sibTransId="{2090D945-457B-49F1-A703-678A8C37AD51}"/>
    <dgm:cxn modelId="{6D9795B8-3617-4A83-8D6E-6DA8BDCFB375}" type="presOf" srcId="{F1D3515A-8624-4A31-AF10-DD626B516F1F}" destId="{224AB41A-C9EB-4364-9137-8A293D2D3A7F}" srcOrd="0" destOrd="0" presId="urn:microsoft.com/office/officeart/2005/8/layout/vList2"/>
    <dgm:cxn modelId="{DBFB96C7-5CB9-4DD3-B495-790167197FB7}" type="presOf" srcId="{39840612-0999-4B11-90FB-02F561E04BE2}" destId="{A023E36A-4ACB-4FE8-9777-906B02BF3773}" srcOrd="0" destOrd="0" presId="urn:microsoft.com/office/officeart/2005/8/layout/vList2"/>
    <dgm:cxn modelId="{51D0B7AA-04ED-4267-8396-8BE5CEB2FFE3}" type="presOf" srcId="{C291CAF0-17BB-4FD4-8051-24A21B22C17D}" destId="{97268E72-9F1C-4D55-8366-008EF4A0C834}" srcOrd="0" destOrd="0" presId="urn:microsoft.com/office/officeart/2005/8/layout/vList2"/>
    <dgm:cxn modelId="{46D50C47-AFB0-4802-93A5-D96A03178197}" type="presParOf" srcId="{224AB41A-C9EB-4364-9137-8A293D2D3A7F}" destId="{BD3131D0-A9AA-40E1-8FE1-6E19FA29892E}" srcOrd="0" destOrd="0" presId="urn:microsoft.com/office/officeart/2005/8/layout/vList2"/>
    <dgm:cxn modelId="{05B9CA95-258B-42F2-9317-CF7C491C3274}" type="presParOf" srcId="{224AB41A-C9EB-4364-9137-8A293D2D3A7F}" destId="{DCCAC49E-15D9-4DB8-8E30-265E62388B7B}" srcOrd="1" destOrd="0" presId="urn:microsoft.com/office/officeart/2005/8/layout/vList2"/>
    <dgm:cxn modelId="{01F94A3A-220C-44AC-A1BC-421EE67A1E02}" type="presParOf" srcId="{224AB41A-C9EB-4364-9137-8A293D2D3A7F}" destId="{97268E72-9F1C-4D55-8366-008EF4A0C834}" srcOrd="2" destOrd="0" presId="urn:microsoft.com/office/officeart/2005/8/layout/vList2"/>
    <dgm:cxn modelId="{675E71E5-2431-4C91-A38A-77C26D4923D6}" type="presParOf" srcId="{224AB41A-C9EB-4364-9137-8A293D2D3A7F}" destId="{1532BB1E-CBDB-44DF-A36E-9C3999B73FF8}" srcOrd="3" destOrd="0" presId="urn:microsoft.com/office/officeart/2005/8/layout/vList2"/>
    <dgm:cxn modelId="{7B89FFF8-6D6F-49F1-8A9B-4F90B0EFCA46}" type="presParOf" srcId="{224AB41A-C9EB-4364-9137-8A293D2D3A7F}" destId="{A023E36A-4ACB-4FE8-9777-906B02BF3773}" srcOrd="4" destOrd="0" presId="urn:microsoft.com/office/officeart/2005/8/layout/vList2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355B71C-2475-48F4-B486-A65998939069}" type="doc">
      <dgm:prSet loTypeId="urn:microsoft.com/office/officeart/2005/8/layout/hProcess11" loCatId="process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AE0DF72-C8B1-4661-A070-02D80E70EB92}">
      <dgm:prSet/>
      <dgm:spPr/>
      <dgm:t>
        <a:bodyPr/>
        <a:lstStyle/>
        <a:p>
          <a:pPr rtl="0"/>
          <a:r>
            <a:rPr lang="en-US" dirty="0" smtClean="0"/>
            <a:t>Finding &amp; enlarging canal orifices </a:t>
          </a:r>
          <a:endParaRPr lang="en-US" dirty="0"/>
        </a:p>
      </dgm:t>
    </dgm:pt>
    <dgm:pt modelId="{6F091AD7-5351-4B44-B06D-9C3794FBB68F}" type="parTrans" cxnId="{47425E91-2C3A-4D7E-9619-B40E1F9E7C90}">
      <dgm:prSet/>
      <dgm:spPr/>
      <dgm:t>
        <a:bodyPr/>
        <a:lstStyle/>
        <a:p>
          <a:endParaRPr lang="en-US"/>
        </a:p>
      </dgm:t>
    </dgm:pt>
    <dgm:pt modelId="{F376720E-D8DB-4940-A966-61489A642FEB}" type="sibTrans" cxnId="{47425E91-2C3A-4D7E-9619-B40E1F9E7C90}">
      <dgm:prSet/>
      <dgm:spPr/>
      <dgm:t>
        <a:bodyPr/>
        <a:lstStyle/>
        <a:p>
          <a:endParaRPr lang="en-US"/>
        </a:p>
      </dgm:t>
    </dgm:pt>
    <dgm:pt modelId="{76AF66BD-8AC6-4BA2-B54D-F60ED6D9A7D6}">
      <dgm:prSet/>
      <dgm:spPr/>
      <dgm:t>
        <a:bodyPr/>
        <a:lstStyle/>
        <a:p>
          <a:pPr rtl="0"/>
          <a:r>
            <a:rPr lang="en-US" dirty="0" smtClean="0"/>
            <a:t>Same as path finders </a:t>
          </a:r>
          <a:endParaRPr lang="en-US" dirty="0"/>
        </a:p>
      </dgm:t>
    </dgm:pt>
    <dgm:pt modelId="{5D5F184E-D659-4D73-BB3A-4134EFA316D9}" type="parTrans" cxnId="{EB8C2560-4F61-4114-BE71-C75D5C24516C}">
      <dgm:prSet/>
      <dgm:spPr/>
      <dgm:t>
        <a:bodyPr/>
        <a:lstStyle/>
        <a:p>
          <a:endParaRPr lang="en-US"/>
        </a:p>
      </dgm:t>
    </dgm:pt>
    <dgm:pt modelId="{AF4470C4-CB35-4734-8C0F-381EECCE0E6A}" type="sibTrans" cxnId="{EB8C2560-4F61-4114-BE71-C75D5C24516C}">
      <dgm:prSet/>
      <dgm:spPr/>
      <dgm:t>
        <a:bodyPr/>
        <a:lstStyle/>
        <a:p>
          <a:endParaRPr lang="en-US"/>
        </a:p>
      </dgm:t>
    </dgm:pt>
    <dgm:pt modelId="{3720D191-304F-46B4-A4C7-26C4D00C716C}" type="pres">
      <dgm:prSet presAssocID="{1355B71C-2475-48F4-B486-A6599893906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A477C6-009E-4B31-B497-71CC9F8FECD7}" type="pres">
      <dgm:prSet presAssocID="{1355B71C-2475-48F4-B486-A65998939069}" presName="arrow" presStyleLbl="bgShp" presStyleIdx="0" presStyleCnt="1"/>
      <dgm:spPr/>
    </dgm:pt>
    <dgm:pt modelId="{6CBF4745-3C1B-4A44-BBCD-D389D1338670}" type="pres">
      <dgm:prSet presAssocID="{1355B71C-2475-48F4-B486-A65998939069}" presName="points" presStyleCnt="0"/>
      <dgm:spPr/>
    </dgm:pt>
    <dgm:pt modelId="{CC20F73B-B616-45D1-9DF2-F7C227D05936}" type="pres">
      <dgm:prSet presAssocID="{8AE0DF72-C8B1-4661-A070-02D80E70EB92}" presName="compositeA" presStyleCnt="0"/>
      <dgm:spPr/>
    </dgm:pt>
    <dgm:pt modelId="{E0133A17-CEFA-4C38-96AC-B94966F5B877}" type="pres">
      <dgm:prSet presAssocID="{8AE0DF72-C8B1-4661-A070-02D80E70EB92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C2894-613B-448E-9929-7B8B124E9B65}" type="pres">
      <dgm:prSet presAssocID="{8AE0DF72-C8B1-4661-A070-02D80E70EB92}" presName="circleA" presStyleLbl="node1" presStyleIdx="0" presStyleCnt="2"/>
      <dgm:spPr/>
    </dgm:pt>
    <dgm:pt modelId="{9B1D41CF-6D19-48FB-A0D5-030A5F48A7D1}" type="pres">
      <dgm:prSet presAssocID="{8AE0DF72-C8B1-4661-A070-02D80E70EB92}" presName="spaceA" presStyleCnt="0"/>
      <dgm:spPr/>
    </dgm:pt>
    <dgm:pt modelId="{1A07417C-6716-4A0A-9221-9EA9455F1DC5}" type="pres">
      <dgm:prSet presAssocID="{F376720E-D8DB-4940-A966-61489A642FEB}" presName="space" presStyleCnt="0"/>
      <dgm:spPr/>
    </dgm:pt>
    <dgm:pt modelId="{AF842F14-C799-46DE-9B6D-B820DAE8C062}" type="pres">
      <dgm:prSet presAssocID="{76AF66BD-8AC6-4BA2-B54D-F60ED6D9A7D6}" presName="compositeB" presStyleCnt="0"/>
      <dgm:spPr/>
    </dgm:pt>
    <dgm:pt modelId="{250EE264-0C95-4DBD-8CB3-70D70460EF45}" type="pres">
      <dgm:prSet presAssocID="{76AF66BD-8AC6-4BA2-B54D-F60ED6D9A7D6}" presName="text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32160D-B5F3-46C3-9C43-F5D996003087}" type="pres">
      <dgm:prSet presAssocID="{76AF66BD-8AC6-4BA2-B54D-F60ED6D9A7D6}" presName="circleB" presStyleLbl="node1" presStyleIdx="1" presStyleCnt="2"/>
      <dgm:spPr/>
    </dgm:pt>
    <dgm:pt modelId="{08916AE2-FA13-4F5C-A7A3-FB57D8CBDD07}" type="pres">
      <dgm:prSet presAssocID="{76AF66BD-8AC6-4BA2-B54D-F60ED6D9A7D6}" presName="spaceB" presStyleCnt="0"/>
      <dgm:spPr/>
    </dgm:pt>
  </dgm:ptLst>
  <dgm:cxnLst>
    <dgm:cxn modelId="{4E299E34-989E-42F7-89F3-14F18C686137}" type="presOf" srcId="{76AF66BD-8AC6-4BA2-B54D-F60ED6D9A7D6}" destId="{250EE264-0C95-4DBD-8CB3-70D70460EF45}" srcOrd="0" destOrd="0" presId="urn:microsoft.com/office/officeart/2005/8/layout/hProcess11"/>
    <dgm:cxn modelId="{AC6BACD7-8DC4-47AE-A241-4C0C6645A4D2}" type="presOf" srcId="{1355B71C-2475-48F4-B486-A65998939069}" destId="{3720D191-304F-46B4-A4C7-26C4D00C716C}" srcOrd="0" destOrd="0" presId="urn:microsoft.com/office/officeart/2005/8/layout/hProcess11"/>
    <dgm:cxn modelId="{EB8C2560-4F61-4114-BE71-C75D5C24516C}" srcId="{1355B71C-2475-48F4-B486-A65998939069}" destId="{76AF66BD-8AC6-4BA2-B54D-F60ED6D9A7D6}" srcOrd="1" destOrd="0" parTransId="{5D5F184E-D659-4D73-BB3A-4134EFA316D9}" sibTransId="{AF4470C4-CB35-4734-8C0F-381EECCE0E6A}"/>
    <dgm:cxn modelId="{47425E91-2C3A-4D7E-9619-B40E1F9E7C90}" srcId="{1355B71C-2475-48F4-B486-A65998939069}" destId="{8AE0DF72-C8B1-4661-A070-02D80E70EB92}" srcOrd="0" destOrd="0" parTransId="{6F091AD7-5351-4B44-B06D-9C3794FBB68F}" sibTransId="{F376720E-D8DB-4940-A966-61489A642FEB}"/>
    <dgm:cxn modelId="{B68660BF-FEAE-46B1-8F22-DC2971F0109E}" type="presOf" srcId="{8AE0DF72-C8B1-4661-A070-02D80E70EB92}" destId="{E0133A17-CEFA-4C38-96AC-B94966F5B877}" srcOrd="0" destOrd="0" presId="urn:microsoft.com/office/officeart/2005/8/layout/hProcess11"/>
    <dgm:cxn modelId="{66092537-9DB7-4977-8B44-D2B08B463362}" type="presParOf" srcId="{3720D191-304F-46B4-A4C7-26C4D00C716C}" destId="{59A477C6-009E-4B31-B497-71CC9F8FECD7}" srcOrd="0" destOrd="0" presId="urn:microsoft.com/office/officeart/2005/8/layout/hProcess11"/>
    <dgm:cxn modelId="{C281AB54-2E42-4F40-B268-3E256743BD4A}" type="presParOf" srcId="{3720D191-304F-46B4-A4C7-26C4D00C716C}" destId="{6CBF4745-3C1B-4A44-BBCD-D389D1338670}" srcOrd="1" destOrd="0" presId="urn:microsoft.com/office/officeart/2005/8/layout/hProcess11"/>
    <dgm:cxn modelId="{65F9F857-28F2-4769-9369-458DBDA4C489}" type="presParOf" srcId="{6CBF4745-3C1B-4A44-BBCD-D389D1338670}" destId="{CC20F73B-B616-45D1-9DF2-F7C227D05936}" srcOrd="0" destOrd="0" presId="urn:microsoft.com/office/officeart/2005/8/layout/hProcess11"/>
    <dgm:cxn modelId="{1140D7CC-D77F-4D76-8403-5F2F7440D550}" type="presParOf" srcId="{CC20F73B-B616-45D1-9DF2-F7C227D05936}" destId="{E0133A17-CEFA-4C38-96AC-B94966F5B877}" srcOrd="0" destOrd="0" presId="urn:microsoft.com/office/officeart/2005/8/layout/hProcess11"/>
    <dgm:cxn modelId="{D105107F-33A1-469A-BF4A-920C232E4E24}" type="presParOf" srcId="{CC20F73B-B616-45D1-9DF2-F7C227D05936}" destId="{ECCC2894-613B-448E-9929-7B8B124E9B65}" srcOrd="1" destOrd="0" presId="urn:microsoft.com/office/officeart/2005/8/layout/hProcess11"/>
    <dgm:cxn modelId="{2B3D9312-432B-49FD-B6A6-0428AC5E6A54}" type="presParOf" srcId="{CC20F73B-B616-45D1-9DF2-F7C227D05936}" destId="{9B1D41CF-6D19-48FB-A0D5-030A5F48A7D1}" srcOrd="2" destOrd="0" presId="urn:microsoft.com/office/officeart/2005/8/layout/hProcess11"/>
    <dgm:cxn modelId="{E2662E06-59CC-4779-B01D-D0154FA057FF}" type="presParOf" srcId="{6CBF4745-3C1B-4A44-BBCD-D389D1338670}" destId="{1A07417C-6716-4A0A-9221-9EA9455F1DC5}" srcOrd="1" destOrd="0" presId="urn:microsoft.com/office/officeart/2005/8/layout/hProcess11"/>
    <dgm:cxn modelId="{196E6237-8B25-4763-8D13-9196BA92B001}" type="presParOf" srcId="{6CBF4745-3C1B-4A44-BBCD-D389D1338670}" destId="{AF842F14-C799-46DE-9B6D-B820DAE8C062}" srcOrd="2" destOrd="0" presId="urn:microsoft.com/office/officeart/2005/8/layout/hProcess11"/>
    <dgm:cxn modelId="{9EFF8157-DCF4-4AC0-929C-74DA46CD729A}" type="presParOf" srcId="{AF842F14-C799-46DE-9B6D-B820DAE8C062}" destId="{250EE264-0C95-4DBD-8CB3-70D70460EF45}" srcOrd="0" destOrd="0" presId="urn:microsoft.com/office/officeart/2005/8/layout/hProcess11"/>
    <dgm:cxn modelId="{835F34BB-3538-430F-8C33-C172E0E475A2}" type="presParOf" srcId="{AF842F14-C799-46DE-9B6D-B820DAE8C062}" destId="{8132160D-B5F3-46C3-9C43-F5D996003087}" srcOrd="1" destOrd="0" presId="urn:microsoft.com/office/officeart/2005/8/layout/hProcess11"/>
    <dgm:cxn modelId="{54097A45-C4A8-422E-A9DC-D3CBE0960110}" type="presParOf" srcId="{AF842F14-C799-46DE-9B6D-B820DAE8C062}" destId="{08916AE2-FA13-4F5C-A7A3-FB57D8CBDD07}" srcOrd="2" destOrd="0" presId="urn:microsoft.com/office/officeart/2005/8/layout/hProcess11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7E113CAF-1B58-4689-A31C-81D67A4F596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2B5783F-0BDF-43AF-9320-85B9B0B60A76}">
      <dgm:prSet/>
      <dgm:spPr/>
      <dgm:t>
        <a:bodyPr/>
        <a:lstStyle/>
        <a:p>
          <a:pPr rtl="0"/>
          <a:r>
            <a:rPr lang="en-US" dirty="0" smtClean="0"/>
            <a:t>Micro brushes  used to </a:t>
          </a:r>
          <a:r>
            <a:rPr lang="en-US" dirty="0" err="1" smtClean="0"/>
            <a:t>debride</a:t>
          </a:r>
          <a:r>
            <a:rPr lang="en-US" dirty="0" smtClean="0"/>
            <a:t> the canal orifice </a:t>
          </a:r>
          <a:endParaRPr lang="en-US" dirty="0"/>
        </a:p>
      </dgm:t>
    </dgm:pt>
    <dgm:pt modelId="{B2AEE55E-4CF8-4F47-9FDE-82361B0DC6FD}" type="parTrans" cxnId="{50C3FC3B-6A72-4048-BBB6-5568C2729D87}">
      <dgm:prSet/>
      <dgm:spPr/>
      <dgm:t>
        <a:bodyPr/>
        <a:lstStyle/>
        <a:p>
          <a:endParaRPr lang="en-US"/>
        </a:p>
      </dgm:t>
    </dgm:pt>
    <dgm:pt modelId="{2337DF82-3E2F-48AF-A0F0-3E2E732E6525}" type="sibTrans" cxnId="{50C3FC3B-6A72-4048-BBB6-5568C2729D87}">
      <dgm:prSet/>
      <dgm:spPr/>
      <dgm:t>
        <a:bodyPr/>
        <a:lstStyle/>
        <a:p>
          <a:endParaRPr lang="en-US"/>
        </a:p>
      </dgm:t>
    </dgm:pt>
    <dgm:pt modelId="{81576050-FE6D-4070-9E05-17EB1BF23A4A}" type="pres">
      <dgm:prSet presAssocID="{7E113CAF-1B58-4689-A31C-81D67A4F59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8B7834-53CD-4B51-9E69-CD6172DA1769}" type="pres">
      <dgm:prSet presAssocID="{82B5783F-0BDF-43AF-9320-85B9B0B60A7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C3FC3B-6A72-4048-BBB6-5568C2729D87}" srcId="{7E113CAF-1B58-4689-A31C-81D67A4F596A}" destId="{82B5783F-0BDF-43AF-9320-85B9B0B60A76}" srcOrd="0" destOrd="0" parTransId="{B2AEE55E-4CF8-4F47-9FDE-82361B0DC6FD}" sibTransId="{2337DF82-3E2F-48AF-A0F0-3E2E732E6525}"/>
    <dgm:cxn modelId="{6F98DCD0-D2FB-4226-B02E-DE0C3584DA75}" type="presOf" srcId="{7E113CAF-1B58-4689-A31C-81D67A4F596A}" destId="{81576050-FE6D-4070-9E05-17EB1BF23A4A}" srcOrd="0" destOrd="0" presId="urn:microsoft.com/office/officeart/2005/8/layout/vList2"/>
    <dgm:cxn modelId="{60F2E777-F7E7-489A-ABE4-694280287E96}" type="presOf" srcId="{82B5783F-0BDF-43AF-9320-85B9B0B60A76}" destId="{8C8B7834-53CD-4B51-9E69-CD6172DA1769}" srcOrd="0" destOrd="0" presId="urn:microsoft.com/office/officeart/2005/8/layout/vList2"/>
    <dgm:cxn modelId="{38278389-46F1-4E53-9110-CCB38610D1BA}" type="presParOf" srcId="{81576050-FE6D-4070-9E05-17EB1BF23A4A}" destId="{8C8B7834-53CD-4B51-9E69-CD6172DA1769}" srcOrd="0" destOrd="0" presId="urn:microsoft.com/office/officeart/2005/8/layout/vList2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8150C43F-62A8-4B25-9557-F63C01299203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320D2586-7BAD-41E3-ADC6-BBC27EB64F59}">
      <dgm:prSet/>
      <dgm:spPr/>
      <dgm:t>
        <a:bodyPr/>
        <a:lstStyle/>
        <a:p>
          <a:pPr rtl="0"/>
          <a:r>
            <a:rPr lang="en-US" dirty="0" smtClean="0"/>
            <a:t>Smooth broach</a:t>
          </a:r>
          <a:endParaRPr lang="en-US" dirty="0"/>
        </a:p>
      </dgm:t>
    </dgm:pt>
    <dgm:pt modelId="{F6078F5F-AAEE-4ED8-921D-62A21BB17567}" type="parTrans" cxnId="{BBDCD361-E7F6-4B17-A365-2EAA3B2F49E5}">
      <dgm:prSet/>
      <dgm:spPr/>
      <dgm:t>
        <a:bodyPr/>
        <a:lstStyle/>
        <a:p>
          <a:endParaRPr lang="en-US"/>
        </a:p>
      </dgm:t>
    </dgm:pt>
    <dgm:pt modelId="{EFDEF547-2DCB-4800-A215-4AA28B38B39B}" type="sibTrans" cxnId="{BBDCD361-E7F6-4B17-A365-2EAA3B2F49E5}">
      <dgm:prSet/>
      <dgm:spPr/>
      <dgm:t>
        <a:bodyPr/>
        <a:lstStyle/>
        <a:p>
          <a:endParaRPr lang="en-US"/>
        </a:p>
      </dgm:t>
    </dgm:pt>
    <dgm:pt modelId="{F4AB902A-6DCF-4010-93A1-8EB208E09384}">
      <dgm:prSet/>
      <dgm:spPr/>
      <dgm:t>
        <a:bodyPr/>
        <a:lstStyle/>
        <a:p>
          <a:pPr rtl="0"/>
          <a:r>
            <a:rPr lang="en-US" dirty="0" smtClean="0"/>
            <a:t>Barbed broach</a:t>
          </a:r>
          <a:endParaRPr lang="en-US" dirty="0"/>
        </a:p>
      </dgm:t>
    </dgm:pt>
    <dgm:pt modelId="{D3E5E775-50B2-4B29-96FA-544288C0FC0B}" type="parTrans" cxnId="{00D80C72-4B39-469B-A3E5-52897A6F6694}">
      <dgm:prSet/>
      <dgm:spPr/>
      <dgm:t>
        <a:bodyPr/>
        <a:lstStyle/>
        <a:p>
          <a:endParaRPr lang="en-US"/>
        </a:p>
      </dgm:t>
    </dgm:pt>
    <dgm:pt modelId="{5B2E8FD2-20D9-4555-99AF-6E2B5397885B}" type="sibTrans" cxnId="{00D80C72-4B39-469B-A3E5-52897A6F6694}">
      <dgm:prSet/>
      <dgm:spPr/>
      <dgm:t>
        <a:bodyPr/>
        <a:lstStyle/>
        <a:p>
          <a:endParaRPr lang="en-US"/>
        </a:p>
      </dgm:t>
    </dgm:pt>
    <dgm:pt modelId="{03164224-A62C-48D2-BCBF-075128FA417F}" type="pres">
      <dgm:prSet presAssocID="{8150C43F-62A8-4B25-9557-F63C012992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9F7C8C-732E-4238-83EB-DB2D53AE3A80}" type="pres">
      <dgm:prSet presAssocID="{320D2586-7BAD-41E3-ADC6-BBC27EB64F5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12D70-E5B8-4C14-A1E2-799BAF451997}" type="pres">
      <dgm:prSet presAssocID="{EFDEF547-2DCB-4800-A215-4AA28B38B39B}" presName="sibTrans" presStyleLbl="sibTrans2D1" presStyleIdx="0" presStyleCnt="1" custLinFactNeighborX="10637" custLinFactNeighborY="19509"/>
      <dgm:spPr/>
      <dgm:t>
        <a:bodyPr/>
        <a:lstStyle/>
        <a:p>
          <a:endParaRPr lang="en-US"/>
        </a:p>
      </dgm:t>
    </dgm:pt>
    <dgm:pt modelId="{24780863-E946-472E-B83D-DD14EEE17679}" type="pres">
      <dgm:prSet presAssocID="{EFDEF547-2DCB-4800-A215-4AA28B38B39B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25CD6002-63BB-4015-A4CC-7119A78159E0}" type="pres">
      <dgm:prSet presAssocID="{F4AB902A-6DCF-4010-93A1-8EB208E0938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D80C72-4B39-469B-A3E5-52897A6F6694}" srcId="{8150C43F-62A8-4B25-9557-F63C01299203}" destId="{F4AB902A-6DCF-4010-93A1-8EB208E09384}" srcOrd="1" destOrd="0" parTransId="{D3E5E775-50B2-4B29-96FA-544288C0FC0B}" sibTransId="{5B2E8FD2-20D9-4555-99AF-6E2B5397885B}"/>
    <dgm:cxn modelId="{90BED52E-7A77-4554-896C-9A005A87A12E}" type="presOf" srcId="{F4AB902A-6DCF-4010-93A1-8EB208E09384}" destId="{25CD6002-63BB-4015-A4CC-7119A78159E0}" srcOrd="0" destOrd="0" presId="urn:microsoft.com/office/officeart/2005/8/layout/process1"/>
    <dgm:cxn modelId="{50621C62-C379-477C-9E56-BA57A270A633}" type="presOf" srcId="{EFDEF547-2DCB-4800-A215-4AA28B38B39B}" destId="{24780863-E946-472E-B83D-DD14EEE17679}" srcOrd="1" destOrd="0" presId="urn:microsoft.com/office/officeart/2005/8/layout/process1"/>
    <dgm:cxn modelId="{BBDCD361-E7F6-4B17-A365-2EAA3B2F49E5}" srcId="{8150C43F-62A8-4B25-9557-F63C01299203}" destId="{320D2586-7BAD-41E3-ADC6-BBC27EB64F59}" srcOrd="0" destOrd="0" parTransId="{F6078F5F-AAEE-4ED8-921D-62A21BB17567}" sibTransId="{EFDEF547-2DCB-4800-A215-4AA28B38B39B}"/>
    <dgm:cxn modelId="{E3209CA3-F46D-4C58-87F3-DA858FCFF175}" type="presOf" srcId="{320D2586-7BAD-41E3-ADC6-BBC27EB64F59}" destId="{8F9F7C8C-732E-4238-83EB-DB2D53AE3A80}" srcOrd="0" destOrd="0" presId="urn:microsoft.com/office/officeart/2005/8/layout/process1"/>
    <dgm:cxn modelId="{BB8ECC60-CB05-42B4-ACA4-8D0FF4D28EA9}" type="presOf" srcId="{8150C43F-62A8-4B25-9557-F63C01299203}" destId="{03164224-A62C-48D2-BCBF-075128FA417F}" srcOrd="0" destOrd="0" presId="urn:microsoft.com/office/officeart/2005/8/layout/process1"/>
    <dgm:cxn modelId="{0569F58A-85DB-4485-B1AA-6BC339FBE500}" type="presOf" srcId="{EFDEF547-2DCB-4800-A215-4AA28B38B39B}" destId="{AC612D70-E5B8-4C14-A1E2-799BAF451997}" srcOrd="0" destOrd="0" presId="urn:microsoft.com/office/officeart/2005/8/layout/process1"/>
    <dgm:cxn modelId="{F4FCA96A-A590-4612-B50F-9D67908545AD}" type="presParOf" srcId="{03164224-A62C-48D2-BCBF-075128FA417F}" destId="{8F9F7C8C-732E-4238-83EB-DB2D53AE3A80}" srcOrd="0" destOrd="0" presId="urn:microsoft.com/office/officeart/2005/8/layout/process1"/>
    <dgm:cxn modelId="{BEE26567-6167-4FDA-BADE-EB21F388DE05}" type="presParOf" srcId="{03164224-A62C-48D2-BCBF-075128FA417F}" destId="{AC612D70-E5B8-4C14-A1E2-799BAF451997}" srcOrd="1" destOrd="0" presId="urn:microsoft.com/office/officeart/2005/8/layout/process1"/>
    <dgm:cxn modelId="{881864FB-2ED2-4E50-B4AC-B9B98B580DE0}" type="presParOf" srcId="{AC612D70-E5B8-4C14-A1E2-799BAF451997}" destId="{24780863-E946-472E-B83D-DD14EEE17679}" srcOrd="0" destOrd="0" presId="urn:microsoft.com/office/officeart/2005/8/layout/process1"/>
    <dgm:cxn modelId="{03FB71A3-F42A-442C-AAEC-2F74DCB40F46}" type="presParOf" srcId="{03164224-A62C-48D2-BCBF-075128FA417F}" destId="{25CD6002-63BB-4015-A4CC-7119A78159E0}" srcOrd="2" destOrd="0" presId="urn:microsoft.com/office/officeart/2005/8/layout/process1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511E34B7-E436-4474-BF60-82195E6BD3C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B95BA39-EFA9-44A0-977F-9A17F53F0E7E}">
      <dgm:prSet/>
      <dgm:spPr/>
      <dgm:t>
        <a:bodyPr/>
        <a:lstStyle/>
        <a:p>
          <a:pPr rtl="0"/>
          <a:r>
            <a:rPr lang="en-US" dirty="0" smtClean="0"/>
            <a:t>Previously – used as path finder , presently –flexible files are used  </a:t>
          </a:r>
          <a:endParaRPr lang="en-US" dirty="0"/>
        </a:p>
      </dgm:t>
    </dgm:pt>
    <dgm:pt modelId="{3B5EC045-A914-4E28-9F5C-B0199460D5DC}" type="parTrans" cxnId="{0A4F3EA9-6482-4CA9-AA54-0A514FE4B44A}">
      <dgm:prSet/>
      <dgm:spPr/>
      <dgm:t>
        <a:bodyPr/>
        <a:lstStyle/>
        <a:p>
          <a:endParaRPr lang="en-US"/>
        </a:p>
      </dgm:t>
    </dgm:pt>
    <dgm:pt modelId="{FB373365-6535-4D3D-BA88-3CCC39FC3F4E}" type="sibTrans" cxnId="{0A4F3EA9-6482-4CA9-AA54-0A514FE4B44A}">
      <dgm:prSet/>
      <dgm:spPr/>
      <dgm:t>
        <a:bodyPr/>
        <a:lstStyle/>
        <a:p>
          <a:endParaRPr lang="en-US"/>
        </a:p>
      </dgm:t>
    </dgm:pt>
    <dgm:pt modelId="{ABFFE40D-E471-48CF-AD94-A193B5E5C2C8}" type="pres">
      <dgm:prSet presAssocID="{511E34B7-E436-4474-BF60-82195E6BD3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7C48BB-5297-4ACD-9BCB-B57CDB60C4E4}" type="pres">
      <dgm:prSet presAssocID="{EB95BA39-EFA9-44A0-977F-9A17F53F0E7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9831DC-668E-4D6A-8D2B-C3655737DDF8}" type="presOf" srcId="{EB95BA39-EFA9-44A0-977F-9A17F53F0E7E}" destId="{9A7C48BB-5297-4ACD-9BCB-B57CDB60C4E4}" srcOrd="0" destOrd="0" presId="urn:microsoft.com/office/officeart/2005/8/layout/vList2"/>
    <dgm:cxn modelId="{0A4F3EA9-6482-4CA9-AA54-0A514FE4B44A}" srcId="{511E34B7-E436-4474-BF60-82195E6BD3CD}" destId="{EB95BA39-EFA9-44A0-977F-9A17F53F0E7E}" srcOrd="0" destOrd="0" parTransId="{3B5EC045-A914-4E28-9F5C-B0199460D5DC}" sibTransId="{FB373365-6535-4D3D-BA88-3CCC39FC3F4E}"/>
    <dgm:cxn modelId="{29963432-9EF3-4428-B88A-BB0BEC45CC62}" type="presOf" srcId="{511E34B7-E436-4474-BF60-82195E6BD3CD}" destId="{ABFFE40D-E471-48CF-AD94-A193B5E5C2C8}" srcOrd="0" destOrd="0" presId="urn:microsoft.com/office/officeart/2005/8/layout/vList2"/>
    <dgm:cxn modelId="{6BD4C1B5-DB47-484C-BD8B-6CF34879CDF3}" type="presParOf" srcId="{ABFFE40D-E471-48CF-AD94-A193B5E5C2C8}" destId="{9A7C48BB-5297-4ACD-9BCB-B57CDB60C4E4}" srcOrd="0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B6D7DD-626D-47FF-BD77-FBEE5B96631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4AFC719-9D80-437F-A94A-637325F63161}">
      <dgm:prSet/>
      <dgm:spPr/>
      <dgm:t>
        <a:bodyPr/>
        <a:lstStyle/>
        <a:p>
          <a:pPr rtl="0"/>
          <a:r>
            <a:rPr lang="en-US" dirty="0" smtClean="0"/>
            <a:t>Beginning of the tip of the blade is represented by D0 (diameter 1)</a:t>
          </a:r>
          <a:endParaRPr lang="en-US" dirty="0"/>
        </a:p>
      </dgm:t>
    </dgm:pt>
    <dgm:pt modelId="{B817B286-3DD1-4CB8-87E6-BA8D36BBC832}" type="parTrans" cxnId="{CB816F84-9E09-48E8-BFF9-9B58EC40B27B}">
      <dgm:prSet/>
      <dgm:spPr/>
      <dgm:t>
        <a:bodyPr/>
        <a:lstStyle/>
        <a:p>
          <a:endParaRPr lang="en-US"/>
        </a:p>
      </dgm:t>
    </dgm:pt>
    <dgm:pt modelId="{2F84117A-B776-4A5C-959F-C3C2A497E92B}" type="sibTrans" cxnId="{CB816F84-9E09-48E8-BFF9-9B58EC40B27B}">
      <dgm:prSet/>
      <dgm:spPr/>
      <dgm:t>
        <a:bodyPr/>
        <a:lstStyle/>
        <a:p>
          <a:endParaRPr lang="en-US"/>
        </a:p>
      </dgm:t>
    </dgm:pt>
    <dgm:pt modelId="{E31CEA94-EB55-4B14-B8E3-915DC08DF5DB}">
      <dgm:prSet/>
      <dgm:spPr/>
      <dgm:t>
        <a:bodyPr/>
        <a:lstStyle/>
        <a:p>
          <a:pPr rtl="0"/>
          <a:r>
            <a:rPr lang="en-US" dirty="0" smtClean="0"/>
            <a:t>D16 represents the most coronal part of the cutting edge at 16mm from the tip </a:t>
          </a:r>
          <a:endParaRPr lang="en-US" dirty="0"/>
        </a:p>
      </dgm:t>
    </dgm:pt>
    <dgm:pt modelId="{0739095A-6547-4E81-9018-616C3E47D6AA}" type="parTrans" cxnId="{F8A05AA5-B825-4DDF-BB1C-112FF710AF18}">
      <dgm:prSet/>
      <dgm:spPr/>
      <dgm:t>
        <a:bodyPr/>
        <a:lstStyle/>
        <a:p>
          <a:endParaRPr lang="en-US"/>
        </a:p>
      </dgm:t>
    </dgm:pt>
    <dgm:pt modelId="{6E17257C-C21C-4F57-BAF5-A1E86E83C31F}" type="sibTrans" cxnId="{F8A05AA5-B825-4DDF-BB1C-112FF710AF18}">
      <dgm:prSet/>
      <dgm:spPr/>
      <dgm:t>
        <a:bodyPr/>
        <a:lstStyle/>
        <a:p>
          <a:endParaRPr lang="en-US"/>
        </a:p>
      </dgm:t>
    </dgm:pt>
    <dgm:pt modelId="{CE25B55C-AF4E-4398-80F7-AACFD00635A4}" type="pres">
      <dgm:prSet presAssocID="{27B6D7DD-626D-47FF-BD77-FBEE5B9663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BA4955-DA18-4297-87E6-DF85B3492819}" type="pres">
      <dgm:prSet presAssocID="{E4AFC719-9D80-437F-A94A-637325F6316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1613B-EAF0-4F2D-A9A7-71B549A3FB35}" type="pres">
      <dgm:prSet presAssocID="{2F84117A-B776-4A5C-959F-C3C2A497E92B}" presName="spacer" presStyleCnt="0"/>
      <dgm:spPr/>
    </dgm:pt>
    <dgm:pt modelId="{01A48C09-C4B6-4D0E-8BD5-57F187C0F78D}" type="pres">
      <dgm:prSet presAssocID="{E31CEA94-EB55-4B14-B8E3-915DC08DF5D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9D481E-8DBE-4859-A668-BE2164FB77A6}" type="presOf" srcId="{E31CEA94-EB55-4B14-B8E3-915DC08DF5DB}" destId="{01A48C09-C4B6-4D0E-8BD5-57F187C0F78D}" srcOrd="0" destOrd="0" presId="urn:microsoft.com/office/officeart/2005/8/layout/vList2"/>
    <dgm:cxn modelId="{CB816F84-9E09-48E8-BFF9-9B58EC40B27B}" srcId="{27B6D7DD-626D-47FF-BD77-FBEE5B966311}" destId="{E4AFC719-9D80-437F-A94A-637325F63161}" srcOrd="0" destOrd="0" parTransId="{B817B286-3DD1-4CB8-87E6-BA8D36BBC832}" sibTransId="{2F84117A-B776-4A5C-959F-C3C2A497E92B}"/>
    <dgm:cxn modelId="{F8A05AA5-B825-4DDF-BB1C-112FF710AF18}" srcId="{27B6D7DD-626D-47FF-BD77-FBEE5B966311}" destId="{E31CEA94-EB55-4B14-B8E3-915DC08DF5DB}" srcOrd="1" destOrd="0" parTransId="{0739095A-6547-4E81-9018-616C3E47D6AA}" sibTransId="{6E17257C-C21C-4F57-BAF5-A1E86E83C31F}"/>
    <dgm:cxn modelId="{BEDDF9C2-A553-492E-96AF-0919E0829DE0}" type="presOf" srcId="{27B6D7DD-626D-47FF-BD77-FBEE5B966311}" destId="{CE25B55C-AF4E-4398-80F7-AACFD00635A4}" srcOrd="0" destOrd="0" presId="urn:microsoft.com/office/officeart/2005/8/layout/vList2"/>
    <dgm:cxn modelId="{2A6F4BB6-CA79-4910-855E-1F79177E79E3}" type="presOf" srcId="{E4AFC719-9D80-437F-A94A-637325F63161}" destId="{ABBA4955-DA18-4297-87E6-DF85B3492819}" srcOrd="0" destOrd="0" presId="urn:microsoft.com/office/officeart/2005/8/layout/vList2"/>
    <dgm:cxn modelId="{531CECE5-3B39-4C8E-9C27-B11728DA6B7A}" type="presParOf" srcId="{CE25B55C-AF4E-4398-80F7-AACFD00635A4}" destId="{ABBA4955-DA18-4297-87E6-DF85B3492819}" srcOrd="0" destOrd="0" presId="urn:microsoft.com/office/officeart/2005/8/layout/vList2"/>
    <dgm:cxn modelId="{A9E7DB6B-8E7E-4B42-B3F2-64C68B1FDCBB}" type="presParOf" srcId="{CE25B55C-AF4E-4398-80F7-AACFD00635A4}" destId="{6681613B-EAF0-4F2D-A9A7-71B549A3FB35}" srcOrd="1" destOrd="0" presId="urn:microsoft.com/office/officeart/2005/8/layout/vList2"/>
    <dgm:cxn modelId="{A45224D8-2396-4EAE-9E8D-5A7FA3396D8E}" type="presParOf" srcId="{CE25B55C-AF4E-4398-80F7-AACFD00635A4}" destId="{01A48C09-C4B6-4D0E-8BD5-57F187C0F78D}" srcOrd="2" destOrd="0" presId="urn:microsoft.com/office/officeart/2005/8/layout/vList2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4AED1C1-BDF7-4CC0-A0BD-3EA53B839D52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13C4262-7400-4C5C-93D5-78D2A810D3BA}">
      <dgm:prSet/>
      <dgm:spPr/>
      <dgm:t>
        <a:bodyPr/>
        <a:lstStyle/>
        <a:p>
          <a:pPr rtl="0"/>
          <a:r>
            <a:rPr lang="en-US" dirty="0" smtClean="0"/>
            <a:t>Used- extirpate the pulp from the root canal</a:t>
          </a:r>
          <a:endParaRPr lang="en-US" dirty="0"/>
        </a:p>
      </dgm:t>
    </dgm:pt>
    <dgm:pt modelId="{CCBD767F-DB4A-41B8-9C2C-0280BA1A9226}" type="parTrans" cxnId="{E1C79052-51C8-4A1E-9C84-E70715B79061}">
      <dgm:prSet/>
      <dgm:spPr/>
      <dgm:t>
        <a:bodyPr/>
        <a:lstStyle/>
        <a:p>
          <a:endParaRPr lang="en-US"/>
        </a:p>
      </dgm:t>
    </dgm:pt>
    <dgm:pt modelId="{C00BC40D-8614-451E-8602-6C971FB51B99}" type="sibTrans" cxnId="{E1C79052-51C8-4A1E-9C84-E70715B79061}">
      <dgm:prSet/>
      <dgm:spPr/>
      <dgm:t>
        <a:bodyPr/>
        <a:lstStyle/>
        <a:p>
          <a:endParaRPr lang="en-US"/>
        </a:p>
      </dgm:t>
    </dgm:pt>
    <dgm:pt modelId="{9FB539A8-9DF2-4A12-848A-2F3C8D61FAC5}">
      <dgm:prSet/>
      <dgm:spPr/>
      <dgm:t>
        <a:bodyPr/>
        <a:lstStyle/>
        <a:p>
          <a:pPr rtl="0"/>
          <a:r>
            <a:rPr lang="en-US" dirty="0" smtClean="0"/>
            <a:t>After – inserted into the root canal – it is rotated for 360  degree &amp; pulp is served  from the maximum constriction of the root canal</a:t>
          </a:r>
          <a:endParaRPr lang="en-US" dirty="0"/>
        </a:p>
      </dgm:t>
    </dgm:pt>
    <dgm:pt modelId="{CDE5230F-54D0-4CA0-966F-00E053102609}" type="parTrans" cxnId="{BADA105B-CB71-4487-B5B4-293ED0EC6453}">
      <dgm:prSet/>
      <dgm:spPr/>
      <dgm:t>
        <a:bodyPr/>
        <a:lstStyle/>
        <a:p>
          <a:endParaRPr lang="en-US"/>
        </a:p>
      </dgm:t>
    </dgm:pt>
    <dgm:pt modelId="{94AFD5AA-0F8A-4DA4-9E13-E96F1FBA5DBB}" type="sibTrans" cxnId="{BADA105B-CB71-4487-B5B4-293ED0EC6453}">
      <dgm:prSet/>
      <dgm:spPr/>
      <dgm:t>
        <a:bodyPr/>
        <a:lstStyle/>
        <a:p>
          <a:endParaRPr lang="en-US"/>
        </a:p>
      </dgm:t>
    </dgm:pt>
    <dgm:pt modelId="{818ABB27-A095-45A8-B848-5D703FD8FD26}" type="pres">
      <dgm:prSet presAssocID="{74AED1C1-BDF7-4CC0-A0BD-3EA53B839D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3B4817-6244-42D6-979D-EB056DE9B9CE}" type="pres">
      <dgm:prSet presAssocID="{E13C4262-7400-4C5C-93D5-78D2A810D3B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1876F-D330-48C1-9C73-97437612C883}" type="pres">
      <dgm:prSet presAssocID="{C00BC40D-8614-451E-8602-6C971FB51B99}" presName="spacer" presStyleCnt="0"/>
      <dgm:spPr/>
    </dgm:pt>
    <dgm:pt modelId="{E9865F28-71A6-475A-A7CC-45C7FF35F2C5}" type="pres">
      <dgm:prSet presAssocID="{9FB539A8-9DF2-4A12-848A-2F3C8D61FAC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C79052-51C8-4A1E-9C84-E70715B79061}" srcId="{74AED1C1-BDF7-4CC0-A0BD-3EA53B839D52}" destId="{E13C4262-7400-4C5C-93D5-78D2A810D3BA}" srcOrd="0" destOrd="0" parTransId="{CCBD767F-DB4A-41B8-9C2C-0280BA1A9226}" sibTransId="{C00BC40D-8614-451E-8602-6C971FB51B99}"/>
    <dgm:cxn modelId="{FE66865D-DA32-4A8C-A033-10C9FC965019}" type="presOf" srcId="{74AED1C1-BDF7-4CC0-A0BD-3EA53B839D52}" destId="{818ABB27-A095-45A8-B848-5D703FD8FD26}" srcOrd="0" destOrd="0" presId="urn:microsoft.com/office/officeart/2005/8/layout/vList2"/>
    <dgm:cxn modelId="{BADA105B-CB71-4487-B5B4-293ED0EC6453}" srcId="{74AED1C1-BDF7-4CC0-A0BD-3EA53B839D52}" destId="{9FB539A8-9DF2-4A12-848A-2F3C8D61FAC5}" srcOrd="1" destOrd="0" parTransId="{CDE5230F-54D0-4CA0-966F-00E053102609}" sibTransId="{94AFD5AA-0F8A-4DA4-9E13-E96F1FBA5DBB}"/>
    <dgm:cxn modelId="{9D5682B5-2DB4-4CAA-B017-3E4B8EDD0A71}" type="presOf" srcId="{E13C4262-7400-4C5C-93D5-78D2A810D3BA}" destId="{E93B4817-6244-42D6-979D-EB056DE9B9CE}" srcOrd="0" destOrd="0" presId="urn:microsoft.com/office/officeart/2005/8/layout/vList2"/>
    <dgm:cxn modelId="{980D8307-A295-4D2B-AD80-8C97130C4BB7}" type="presOf" srcId="{9FB539A8-9DF2-4A12-848A-2F3C8D61FAC5}" destId="{E9865F28-71A6-475A-A7CC-45C7FF35F2C5}" srcOrd="0" destOrd="0" presId="urn:microsoft.com/office/officeart/2005/8/layout/vList2"/>
    <dgm:cxn modelId="{05B14B77-1322-4F5F-B264-E0428BEEB160}" type="presParOf" srcId="{818ABB27-A095-45A8-B848-5D703FD8FD26}" destId="{E93B4817-6244-42D6-979D-EB056DE9B9CE}" srcOrd="0" destOrd="0" presId="urn:microsoft.com/office/officeart/2005/8/layout/vList2"/>
    <dgm:cxn modelId="{B6532848-8600-4629-89F6-32FCC27A61F5}" type="presParOf" srcId="{818ABB27-A095-45A8-B848-5D703FD8FD26}" destId="{9051876F-D330-48C1-9C73-97437612C883}" srcOrd="1" destOrd="0" presId="urn:microsoft.com/office/officeart/2005/8/layout/vList2"/>
    <dgm:cxn modelId="{4C58CBDC-C5DA-4EDF-BD45-09C9821A340D}" type="presParOf" srcId="{818ABB27-A095-45A8-B848-5D703FD8FD26}" destId="{E9865F28-71A6-475A-A7CC-45C7FF35F2C5}" srcOrd="2" destOrd="0" presId="urn:microsoft.com/office/officeart/2005/8/layout/vList2"/>
  </dgm:cxnLst>
  <dgm:bg/>
  <dgm:whole/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06F4FA29-7C4C-44B8-929F-64590E9841A5}" type="doc">
      <dgm:prSet loTypeId="urn:microsoft.com/office/officeart/2005/8/layout/pyramid2" loCatId="pyramid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2CE7D74-C127-416C-ADF0-ACFA296BA69B}">
      <dgm:prSet/>
      <dgm:spPr/>
      <dgm:t>
        <a:bodyPr/>
        <a:lstStyle/>
        <a:p>
          <a:pPr rtl="0"/>
          <a:r>
            <a:rPr lang="en-US" dirty="0" smtClean="0"/>
            <a:t>Used to remove the intact pulp</a:t>
          </a:r>
          <a:endParaRPr lang="en-US" dirty="0"/>
        </a:p>
      </dgm:t>
    </dgm:pt>
    <dgm:pt modelId="{6BF664B5-53AE-4087-AEA3-AF8265E0C8E1}" type="parTrans" cxnId="{86B89F0D-A193-49BB-8F54-6963C4925367}">
      <dgm:prSet/>
      <dgm:spPr/>
      <dgm:t>
        <a:bodyPr/>
        <a:lstStyle/>
        <a:p>
          <a:endParaRPr lang="en-US"/>
        </a:p>
      </dgm:t>
    </dgm:pt>
    <dgm:pt modelId="{9CEC6FEA-BA13-4791-94FC-08415BF97987}" type="sibTrans" cxnId="{86B89F0D-A193-49BB-8F54-6963C4925367}">
      <dgm:prSet/>
      <dgm:spPr/>
      <dgm:t>
        <a:bodyPr/>
        <a:lstStyle/>
        <a:p>
          <a:endParaRPr lang="en-US"/>
        </a:p>
      </dgm:t>
    </dgm:pt>
    <dgm:pt modelId="{42CB8EE9-88CE-42A1-BCC6-96A86E3C47D7}">
      <dgm:prSet/>
      <dgm:spPr/>
      <dgm:t>
        <a:bodyPr/>
        <a:lstStyle/>
        <a:p>
          <a:pPr rtl="0"/>
          <a:r>
            <a:rPr lang="en-US" dirty="0" smtClean="0"/>
            <a:t>‘Barbs’ on the broach snag the pulp to facilitate  removal</a:t>
          </a:r>
          <a:endParaRPr lang="en-US" dirty="0"/>
        </a:p>
      </dgm:t>
    </dgm:pt>
    <dgm:pt modelId="{E82310E0-9EE8-4A29-AF54-98CEF60281F0}" type="parTrans" cxnId="{04F098EC-C30D-4989-ADE0-46180BBFEE5C}">
      <dgm:prSet/>
      <dgm:spPr/>
      <dgm:t>
        <a:bodyPr/>
        <a:lstStyle/>
        <a:p>
          <a:endParaRPr lang="en-US"/>
        </a:p>
      </dgm:t>
    </dgm:pt>
    <dgm:pt modelId="{36E10646-37EE-4D5D-AFAD-576BF41E855A}" type="sibTrans" cxnId="{04F098EC-C30D-4989-ADE0-46180BBFEE5C}">
      <dgm:prSet/>
      <dgm:spPr/>
      <dgm:t>
        <a:bodyPr/>
        <a:lstStyle/>
        <a:p>
          <a:endParaRPr lang="en-US"/>
        </a:p>
      </dgm:t>
    </dgm:pt>
    <dgm:pt modelId="{BEB5FAA5-D498-499E-8382-3287876AC2C1}">
      <dgm:prSet/>
      <dgm:spPr/>
      <dgm:t>
        <a:bodyPr/>
        <a:lstStyle/>
        <a:p>
          <a:pPr rtl="0"/>
          <a:r>
            <a:rPr lang="en-US" dirty="0" smtClean="0"/>
            <a:t>Retrieve a paper point or cotton pellet trapped in  the canal</a:t>
          </a:r>
          <a:endParaRPr lang="en-US" dirty="0"/>
        </a:p>
      </dgm:t>
    </dgm:pt>
    <dgm:pt modelId="{4D88C51A-57C2-458F-82EA-EAB6D5402DDD}" type="parTrans" cxnId="{21EB40FA-DF4A-4D3E-8D00-79471D5E6D2C}">
      <dgm:prSet/>
      <dgm:spPr/>
      <dgm:t>
        <a:bodyPr/>
        <a:lstStyle/>
        <a:p>
          <a:endParaRPr lang="en-US"/>
        </a:p>
      </dgm:t>
    </dgm:pt>
    <dgm:pt modelId="{3AA32BE7-AA60-4E06-AB2B-B07ABF506AC0}" type="sibTrans" cxnId="{21EB40FA-DF4A-4D3E-8D00-79471D5E6D2C}">
      <dgm:prSet/>
      <dgm:spPr/>
      <dgm:t>
        <a:bodyPr/>
        <a:lstStyle/>
        <a:p>
          <a:endParaRPr lang="en-US"/>
        </a:p>
      </dgm:t>
    </dgm:pt>
    <dgm:pt modelId="{7B4DD388-5DEC-4BC9-977A-5E6CA16742C9}">
      <dgm:prSet/>
      <dgm:spPr/>
      <dgm:t>
        <a:bodyPr/>
        <a:lstStyle/>
        <a:p>
          <a:pPr rtl="0"/>
          <a:r>
            <a:rPr lang="en-US" dirty="0" smtClean="0"/>
            <a:t>Loosen debris in necrotic canal..</a:t>
          </a:r>
          <a:endParaRPr lang="en-US" dirty="0"/>
        </a:p>
      </dgm:t>
    </dgm:pt>
    <dgm:pt modelId="{3823DC8F-CC23-4591-937A-50B1DAA09B8D}" type="parTrans" cxnId="{0859C01F-CAEF-41F2-BE60-9E368E6BEA9B}">
      <dgm:prSet/>
      <dgm:spPr/>
      <dgm:t>
        <a:bodyPr/>
        <a:lstStyle/>
        <a:p>
          <a:endParaRPr lang="en-US"/>
        </a:p>
      </dgm:t>
    </dgm:pt>
    <dgm:pt modelId="{B4478614-52EA-4147-9B7F-865912600FCB}" type="sibTrans" cxnId="{0859C01F-CAEF-41F2-BE60-9E368E6BEA9B}">
      <dgm:prSet/>
      <dgm:spPr/>
      <dgm:t>
        <a:bodyPr/>
        <a:lstStyle/>
        <a:p>
          <a:endParaRPr lang="en-US"/>
        </a:p>
      </dgm:t>
    </dgm:pt>
    <dgm:pt modelId="{31DB7C3D-F107-479A-A901-0558B75B7B61}">
      <dgm:prSet/>
      <dgm:spPr/>
      <dgm:t>
        <a:bodyPr/>
        <a:lstStyle/>
        <a:p>
          <a:pPr rtl="0"/>
          <a:endParaRPr lang="en-US" dirty="0"/>
        </a:p>
      </dgm:t>
    </dgm:pt>
    <dgm:pt modelId="{9198A817-0BE8-4B12-AE0D-48DB8587BABF}" type="parTrans" cxnId="{111D0185-9B52-4558-B7FF-5E3F5033C293}">
      <dgm:prSet/>
      <dgm:spPr/>
      <dgm:t>
        <a:bodyPr/>
        <a:lstStyle/>
        <a:p>
          <a:endParaRPr lang="en-US"/>
        </a:p>
      </dgm:t>
    </dgm:pt>
    <dgm:pt modelId="{7DF68A21-EF8D-47B4-B214-69C1E3FC4672}" type="sibTrans" cxnId="{111D0185-9B52-4558-B7FF-5E3F5033C293}">
      <dgm:prSet/>
      <dgm:spPr/>
      <dgm:t>
        <a:bodyPr/>
        <a:lstStyle/>
        <a:p>
          <a:endParaRPr lang="en-US"/>
        </a:p>
      </dgm:t>
    </dgm:pt>
    <dgm:pt modelId="{5DC332C7-38D5-446A-B3C2-93F8E08A4D35}" type="pres">
      <dgm:prSet presAssocID="{06F4FA29-7C4C-44B8-929F-64590E9841A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189CA6E-95C5-48C2-BA10-332F1581840C}" type="pres">
      <dgm:prSet presAssocID="{06F4FA29-7C4C-44B8-929F-64590E9841A5}" presName="pyramid" presStyleLbl="node1" presStyleIdx="0" presStyleCnt="1"/>
      <dgm:spPr/>
    </dgm:pt>
    <dgm:pt modelId="{4D05825A-E639-4F01-B9DC-9F732C46221E}" type="pres">
      <dgm:prSet presAssocID="{06F4FA29-7C4C-44B8-929F-64590E9841A5}" presName="theList" presStyleCnt="0"/>
      <dgm:spPr/>
    </dgm:pt>
    <dgm:pt modelId="{67CFBA70-A596-49C9-8933-04FDFEAA0E1D}" type="pres">
      <dgm:prSet presAssocID="{62CE7D74-C127-416C-ADF0-ACFA296BA69B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4C8B2F-9037-44B3-9830-1398C4200070}" type="pres">
      <dgm:prSet presAssocID="{62CE7D74-C127-416C-ADF0-ACFA296BA69B}" presName="aSpace" presStyleCnt="0"/>
      <dgm:spPr/>
    </dgm:pt>
    <dgm:pt modelId="{215AAB9E-6B98-43CF-9A65-46947FDC4EDC}" type="pres">
      <dgm:prSet presAssocID="{42CB8EE9-88CE-42A1-BCC6-96A86E3C47D7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E0D14F-704F-469C-9579-A4F54A3D3AC7}" type="pres">
      <dgm:prSet presAssocID="{42CB8EE9-88CE-42A1-BCC6-96A86E3C47D7}" presName="aSpace" presStyleCnt="0"/>
      <dgm:spPr/>
    </dgm:pt>
    <dgm:pt modelId="{75895A1D-4140-4281-8D9C-2E3AC562AEFE}" type="pres">
      <dgm:prSet presAssocID="{BEB5FAA5-D498-499E-8382-3287876AC2C1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AD182-A25C-4B9E-97F7-A789398D0584}" type="pres">
      <dgm:prSet presAssocID="{BEB5FAA5-D498-499E-8382-3287876AC2C1}" presName="aSpace" presStyleCnt="0"/>
      <dgm:spPr/>
    </dgm:pt>
    <dgm:pt modelId="{58550A0E-7FCC-4626-AEB9-2D0A0313BBD1}" type="pres">
      <dgm:prSet presAssocID="{7B4DD388-5DEC-4BC9-977A-5E6CA16742C9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6A1BB9-3813-47D0-8DF1-F9CA7145D548}" type="pres">
      <dgm:prSet presAssocID="{7B4DD388-5DEC-4BC9-977A-5E6CA16742C9}" presName="aSpace" presStyleCnt="0"/>
      <dgm:spPr/>
    </dgm:pt>
  </dgm:ptLst>
  <dgm:cxnLst>
    <dgm:cxn modelId="{A5AC0F76-3FE3-4C8A-B38B-7450FE62F4C6}" type="presOf" srcId="{31DB7C3D-F107-479A-A901-0558B75B7B61}" destId="{58550A0E-7FCC-4626-AEB9-2D0A0313BBD1}" srcOrd="0" destOrd="1" presId="urn:microsoft.com/office/officeart/2005/8/layout/pyramid2"/>
    <dgm:cxn modelId="{C3323BE6-E5BC-4A9E-874F-73C2B45AD6B7}" type="presOf" srcId="{62CE7D74-C127-416C-ADF0-ACFA296BA69B}" destId="{67CFBA70-A596-49C9-8933-04FDFEAA0E1D}" srcOrd="0" destOrd="0" presId="urn:microsoft.com/office/officeart/2005/8/layout/pyramid2"/>
    <dgm:cxn modelId="{111D0185-9B52-4558-B7FF-5E3F5033C293}" srcId="{7B4DD388-5DEC-4BC9-977A-5E6CA16742C9}" destId="{31DB7C3D-F107-479A-A901-0558B75B7B61}" srcOrd="0" destOrd="0" parTransId="{9198A817-0BE8-4B12-AE0D-48DB8587BABF}" sibTransId="{7DF68A21-EF8D-47B4-B214-69C1E3FC4672}"/>
    <dgm:cxn modelId="{DE39BBA1-6B58-4E56-95DC-233DF4CAF48B}" type="presOf" srcId="{7B4DD388-5DEC-4BC9-977A-5E6CA16742C9}" destId="{58550A0E-7FCC-4626-AEB9-2D0A0313BBD1}" srcOrd="0" destOrd="0" presId="urn:microsoft.com/office/officeart/2005/8/layout/pyramid2"/>
    <dgm:cxn modelId="{86B89F0D-A193-49BB-8F54-6963C4925367}" srcId="{06F4FA29-7C4C-44B8-929F-64590E9841A5}" destId="{62CE7D74-C127-416C-ADF0-ACFA296BA69B}" srcOrd="0" destOrd="0" parTransId="{6BF664B5-53AE-4087-AEA3-AF8265E0C8E1}" sibTransId="{9CEC6FEA-BA13-4791-94FC-08415BF97987}"/>
    <dgm:cxn modelId="{0859C01F-CAEF-41F2-BE60-9E368E6BEA9B}" srcId="{06F4FA29-7C4C-44B8-929F-64590E9841A5}" destId="{7B4DD388-5DEC-4BC9-977A-5E6CA16742C9}" srcOrd="3" destOrd="0" parTransId="{3823DC8F-CC23-4591-937A-50B1DAA09B8D}" sibTransId="{B4478614-52EA-4147-9B7F-865912600FCB}"/>
    <dgm:cxn modelId="{04F098EC-C30D-4989-ADE0-46180BBFEE5C}" srcId="{06F4FA29-7C4C-44B8-929F-64590E9841A5}" destId="{42CB8EE9-88CE-42A1-BCC6-96A86E3C47D7}" srcOrd="1" destOrd="0" parTransId="{E82310E0-9EE8-4A29-AF54-98CEF60281F0}" sibTransId="{36E10646-37EE-4D5D-AFAD-576BF41E855A}"/>
    <dgm:cxn modelId="{EE6881B4-7063-46B6-B7B3-D1109B2FC760}" type="presOf" srcId="{BEB5FAA5-D498-499E-8382-3287876AC2C1}" destId="{75895A1D-4140-4281-8D9C-2E3AC562AEFE}" srcOrd="0" destOrd="0" presId="urn:microsoft.com/office/officeart/2005/8/layout/pyramid2"/>
    <dgm:cxn modelId="{6D498ECA-BFFE-410D-82E6-B3A8AD1EE061}" type="presOf" srcId="{06F4FA29-7C4C-44B8-929F-64590E9841A5}" destId="{5DC332C7-38D5-446A-B3C2-93F8E08A4D35}" srcOrd="0" destOrd="0" presId="urn:microsoft.com/office/officeart/2005/8/layout/pyramid2"/>
    <dgm:cxn modelId="{21EB40FA-DF4A-4D3E-8D00-79471D5E6D2C}" srcId="{06F4FA29-7C4C-44B8-929F-64590E9841A5}" destId="{BEB5FAA5-D498-499E-8382-3287876AC2C1}" srcOrd="2" destOrd="0" parTransId="{4D88C51A-57C2-458F-82EA-EAB6D5402DDD}" sibTransId="{3AA32BE7-AA60-4E06-AB2B-B07ABF506AC0}"/>
    <dgm:cxn modelId="{84C7F7B6-B6D6-43C0-A2EA-7FAAA59E28A8}" type="presOf" srcId="{42CB8EE9-88CE-42A1-BCC6-96A86E3C47D7}" destId="{215AAB9E-6B98-43CF-9A65-46947FDC4EDC}" srcOrd="0" destOrd="0" presId="urn:microsoft.com/office/officeart/2005/8/layout/pyramid2"/>
    <dgm:cxn modelId="{4C4B0BA4-196B-409D-9E77-CD98674CB0CA}" type="presParOf" srcId="{5DC332C7-38D5-446A-B3C2-93F8E08A4D35}" destId="{A189CA6E-95C5-48C2-BA10-332F1581840C}" srcOrd="0" destOrd="0" presId="urn:microsoft.com/office/officeart/2005/8/layout/pyramid2"/>
    <dgm:cxn modelId="{B5AEFFF1-A554-4ACE-A8B9-08456D5CFC7F}" type="presParOf" srcId="{5DC332C7-38D5-446A-B3C2-93F8E08A4D35}" destId="{4D05825A-E639-4F01-B9DC-9F732C46221E}" srcOrd="1" destOrd="0" presId="urn:microsoft.com/office/officeart/2005/8/layout/pyramid2"/>
    <dgm:cxn modelId="{5D0BB7B1-8804-4878-BE34-AB46F878FB4E}" type="presParOf" srcId="{4D05825A-E639-4F01-B9DC-9F732C46221E}" destId="{67CFBA70-A596-49C9-8933-04FDFEAA0E1D}" srcOrd="0" destOrd="0" presId="urn:microsoft.com/office/officeart/2005/8/layout/pyramid2"/>
    <dgm:cxn modelId="{CAF7DDDC-830D-40E9-96E9-C148F0D06D69}" type="presParOf" srcId="{4D05825A-E639-4F01-B9DC-9F732C46221E}" destId="{734C8B2F-9037-44B3-9830-1398C4200070}" srcOrd="1" destOrd="0" presId="urn:microsoft.com/office/officeart/2005/8/layout/pyramid2"/>
    <dgm:cxn modelId="{4EA631A5-8D51-44DE-B8D0-D882772027C4}" type="presParOf" srcId="{4D05825A-E639-4F01-B9DC-9F732C46221E}" destId="{215AAB9E-6B98-43CF-9A65-46947FDC4EDC}" srcOrd="2" destOrd="0" presId="urn:microsoft.com/office/officeart/2005/8/layout/pyramid2"/>
    <dgm:cxn modelId="{5AF85E6E-2865-47ED-9C5F-08DA4AF2B9A9}" type="presParOf" srcId="{4D05825A-E639-4F01-B9DC-9F732C46221E}" destId="{7AE0D14F-704F-469C-9579-A4F54A3D3AC7}" srcOrd="3" destOrd="0" presId="urn:microsoft.com/office/officeart/2005/8/layout/pyramid2"/>
    <dgm:cxn modelId="{C5818C99-822A-46E3-AE23-1672A5D62350}" type="presParOf" srcId="{4D05825A-E639-4F01-B9DC-9F732C46221E}" destId="{75895A1D-4140-4281-8D9C-2E3AC562AEFE}" srcOrd="4" destOrd="0" presId="urn:microsoft.com/office/officeart/2005/8/layout/pyramid2"/>
    <dgm:cxn modelId="{2447E2E4-92A6-434D-9864-E4918271320F}" type="presParOf" srcId="{4D05825A-E639-4F01-B9DC-9F732C46221E}" destId="{8F4AD182-A25C-4B9E-97F7-A789398D0584}" srcOrd="5" destOrd="0" presId="urn:microsoft.com/office/officeart/2005/8/layout/pyramid2"/>
    <dgm:cxn modelId="{B45D074F-63A3-481A-9D93-CA543686BC9C}" type="presParOf" srcId="{4D05825A-E639-4F01-B9DC-9F732C46221E}" destId="{58550A0E-7FCC-4626-AEB9-2D0A0313BBD1}" srcOrd="6" destOrd="0" presId="urn:microsoft.com/office/officeart/2005/8/layout/pyramid2"/>
    <dgm:cxn modelId="{14E8C5DF-5BB7-483E-A062-383B0C79C422}" type="presParOf" srcId="{4D05825A-E639-4F01-B9DC-9F732C46221E}" destId="{CC6A1BB9-3813-47D0-8DF1-F9CA7145D548}" srcOrd="7" destOrd="0" presId="urn:microsoft.com/office/officeart/2005/8/layout/pyramid2"/>
  </dgm:cxnLst>
  <dgm:bg/>
  <dgm:whole/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369706E0-D90B-4A91-BC55-230145EAC29A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A8AD37D-5291-4449-B491-328E943C8200}">
      <dgm:prSet/>
      <dgm:spPr/>
      <dgm:t>
        <a:bodyPr/>
        <a:lstStyle/>
        <a:p>
          <a:pPr rtl="0"/>
          <a:r>
            <a:rPr lang="en-US" dirty="0" smtClean="0"/>
            <a:t>Made – standard steel  wire – ground to a tapered square / triangular section tightly twisted to form flutes</a:t>
          </a:r>
          <a:endParaRPr lang="en-US" dirty="0"/>
        </a:p>
      </dgm:t>
    </dgm:pt>
    <dgm:pt modelId="{E99D5408-C9BD-420F-A69D-AA9167D61427}" type="parTrans" cxnId="{8C88D295-6D61-4500-97F0-A0087771F61A}">
      <dgm:prSet/>
      <dgm:spPr/>
      <dgm:t>
        <a:bodyPr/>
        <a:lstStyle/>
        <a:p>
          <a:endParaRPr lang="en-US"/>
        </a:p>
      </dgm:t>
    </dgm:pt>
    <dgm:pt modelId="{6E383C12-57CB-4F2D-A24F-7F64F16C7F42}" type="sibTrans" cxnId="{8C88D295-6D61-4500-97F0-A0087771F61A}">
      <dgm:prSet/>
      <dgm:spPr/>
      <dgm:t>
        <a:bodyPr/>
        <a:lstStyle/>
        <a:p>
          <a:endParaRPr lang="en-US"/>
        </a:p>
      </dgm:t>
    </dgm:pt>
    <dgm:pt modelId="{32ECFBAF-DCA2-4519-AC25-BF2FDEA63B55}">
      <dgm:prSet/>
      <dgm:spPr/>
      <dgm:t>
        <a:bodyPr/>
        <a:lstStyle/>
        <a:p>
          <a:pPr rtl="0"/>
          <a:r>
            <a:rPr lang="en-US" dirty="0" smtClean="0"/>
            <a:t>K- files have 1 ½  to 2 ½  cutting blades per mm of their working length</a:t>
          </a:r>
          <a:endParaRPr lang="en-US" dirty="0"/>
        </a:p>
      </dgm:t>
    </dgm:pt>
    <dgm:pt modelId="{DD232C1F-295C-4E89-AB18-DD527E79CFCD}" type="parTrans" cxnId="{B8BCEEB1-EA49-4FA1-88CA-6F790599C630}">
      <dgm:prSet/>
      <dgm:spPr/>
      <dgm:t>
        <a:bodyPr/>
        <a:lstStyle/>
        <a:p>
          <a:endParaRPr lang="en-US"/>
        </a:p>
      </dgm:t>
    </dgm:pt>
    <dgm:pt modelId="{89A523CA-29DC-4D51-A73B-D1CF5A4D7E08}" type="sibTrans" cxnId="{B8BCEEB1-EA49-4FA1-88CA-6F790599C630}">
      <dgm:prSet/>
      <dgm:spPr/>
      <dgm:t>
        <a:bodyPr/>
        <a:lstStyle/>
        <a:p>
          <a:endParaRPr lang="en-US"/>
        </a:p>
      </dgm:t>
    </dgm:pt>
    <dgm:pt modelId="{A7F63D61-5AF6-4A47-BBAA-0757F7D3DB51}">
      <dgm:prSet/>
      <dgm:spPr/>
      <dgm:t>
        <a:bodyPr/>
        <a:lstStyle/>
        <a:p>
          <a:pPr rtl="0"/>
          <a:r>
            <a:rPr lang="en-US" dirty="0" smtClean="0"/>
            <a:t>Angle of the flutes to the long axis – 25 -40 degrees </a:t>
          </a:r>
          <a:endParaRPr lang="en-US" dirty="0"/>
        </a:p>
      </dgm:t>
    </dgm:pt>
    <dgm:pt modelId="{2B65A9B7-EB8C-41E6-807D-FAF4517FAB47}" type="parTrans" cxnId="{C347A3E7-2131-443D-962C-8D0E8BF936BD}">
      <dgm:prSet/>
      <dgm:spPr/>
      <dgm:t>
        <a:bodyPr/>
        <a:lstStyle/>
        <a:p>
          <a:endParaRPr lang="en-US"/>
        </a:p>
      </dgm:t>
    </dgm:pt>
    <dgm:pt modelId="{1373D4D2-7784-44E4-91D8-0F5A8FC1A7D4}" type="sibTrans" cxnId="{C347A3E7-2131-443D-962C-8D0E8BF936BD}">
      <dgm:prSet/>
      <dgm:spPr/>
      <dgm:t>
        <a:bodyPr/>
        <a:lstStyle/>
        <a:p>
          <a:endParaRPr lang="en-US"/>
        </a:p>
      </dgm:t>
    </dgm:pt>
    <dgm:pt modelId="{8BCF084A-653A-4BBC-A736-C593C75630A7}">
      <dgm:prSet/>
      <dgm:spPr/>
      <dgm:t>
        <a:bodyPr/>
        <a:lstStyle/>
        <a:p>
          <a:pPr rtl="0"/>
          <a:r>
            <a:rPr lang="en-US" dirty="0" smtClean="0"/>
            <a:t>Used – filing motion </a:t>
          </a:r>
          <a:endParaRPr lang="en-US" dirty="0"/>
        </a:p>
      </dgm:t>
    </dgm:pt>
    <dgm:pt modelId="{0C822394-7772-47A5-BB8F-22235BCE1892}" type="parTrans" cxnId="{4F587C22-F9CD-4DA4-B664-4B800D80A331}">
      <dgm:prSet/>
      <dgm:spPr/>
      <dgm:t>
        <a:bodyPr/>
        <a:lstStyle/>
        <a:p>
          <a:endParaRPr lang="en-US"/>
        </a:p>
      </dgm:t>
    </dgm:pt>
    <dgm:pt modelId="{FB5181AB-B971-4233-BAB5-2080798E13C6}" type="sibTrans" cxnId="{4F587C22-F9CD-4DA4-B664-4B800D80A331}">
      <dgm:prSet/>
      <dgm:spPr/>
      <dgm:t>
        <a:bodyPr/>
        <a:lstStyle/>
        <a:p>
          <a:endParaRPr lang="en-US"/>
        </a:p>
      </dgm:t>
    </dgm:pt>
    <dgm:pt modelId="{E82A2511-FC72-448C-A61C-A39578BC5A98}" type="pres">
      <dgm:prSet presAssocID="{369706E0-D90B-4A91-BC55-230145EAC2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8B8A9E-0100-4FC7-B958-83BF042861FC}" type="pres">
      <dgm:prSet presAssocID="{BA8AD37D-5291-4449-B491-328E943C820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F4F60-A6BC-4D27-80F8-D6896398F913}" type="pres">
      <dgm:prSet presAssocID="{6E383C12-57CB-4F2D-A24F-7F64F16C7F42}" presName="spacer" presStyleCnt="0"/>
      <dgm:spPr/>
    </dgm:pt>
    <dgm:pt modelId="{B159FD79-ACD8-43C4-B7E6-AEA1AE53C798}" type="pres">
      <dgm:prSet presAssocID="{32ECFBAF-DCA2-4519-AC25-BF2FDEA63B5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39348-60D7-4124-935F-077988548D34}" type="pres">
      <dgm:prSet presAssocID="{89A523CA-29DC-4D51-A73B-D1CF5A4D7E08}" presName="spacer" presStyleCnt="0"/>
      <dgm:spPr/>
    </dgm:pt>
    <dgm:pt modelId="{26AB8B62-E68E-4627-B86C-2A9C64F6BF61}" type="pres">
      <dgm:prSet presAssocID="{A7F63D61-5AF6-4A47-BBAA-0757F7D3DB5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58776B-3FB0-44E7-BB3C-9D871029B7CA}" type="pres">
      <dgm:prSet presAssocID="{1373D4D2-7784-44E4-91D8-0F5A8FC1A7D4}" presName="spacer" presStyleCnt="0"/>
      <dgm:spPr/>
    </dgm:pt>
    <dgm:pt modelId="{16E0F71E-DECA-409E-8FC1-50D1EE36B4D6}" type="pres">
      <dgm:prSet presAssocID="{8BCF084A-653A-4BBC-A736-C593C75630A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47A3E7-2131-443D-962C-8D0E8BF936BD}" srcId="{369706E0-D90B-4A91-BC55-230145EAC29A}" destId="{A7F63D61-5AF6-4A47-BBAA-0757F7D3DB51}" srcOrd="2" destOrd="0" parTransId="{2B65A9B7-EB8C-41E6-807D-FAF4517FAB47}" sibTransId="{1373D4D2-7784-44E4-91D8-0F5A8FC1A7D4}"/>
    <dgm:cxn modelId="{38DAB47F-7F52-40AB-958D-C25A686262B8}" type="presOf" srcId="{A7F63D61-5AF6-4A47-BBAA-0757F7D3DB51}" destId="{26AB8B62-E68E-4627-B86C-2A9C64F6BF61}" srcOrd="0" destOrd="0" presId="urn:microsoft.com/office/officeart/2005/8/layout/vList2"/>
    <dgm:cxn modelId="{E4A40246-8E2E-41E7-9AF0-F73F239469BE}" type="presOf" srcId="{32ECFBAF-DCA2-4519-AC25-BF2FDEA63B55}" destId="{B159FD79-ACD8-43C4-B7E6-AEA1AE53C798}" srcOrd="0" destOrd="0" presId="urn:microsoft.com/office/officeart/2005/8/layout/vList2"/>
    <dgm:cxn modelId="{B8BCEEB1-EA49-4FA1-88CA-6F790599C630}" srcId="{369706E0-D90B-4A91-BC55-230145EAC29A}" destId="{32ECFBAF-DCA2-4519-AC25-BF2FDEA63B55}" srcOrd="1" destOrd="0" parTransId="{DD232C1F-295C-4E89-AB18-DD527E79CFCD}" sibTransId="{89A523CA-29DC-4D51-A73B-D1CF5A4D7E08}"/>
    <dgm:cxn modelId="{8C88D295-6D61-4500-97F0-A0087771F61A}" srcId="{369706E0-D90B-4A91-BC55-230145EAC29A}" destId="{BA8AD37D-5291-4449-B491-328E943C8200}" srcOrd="0" destOrd="0" parTransId="{E99D5408-C9BD-420F-A69D-AA9167D61427}" sibTransId="{6E383C12-57CB-4F2D-A24F-7F64F16C7F42}"/>
    <dgm:cxn modelId="{C8222485-9B19-4E45-8A78-67A04244FD3A}" type="presOf" srcId="{8BCF084A-653A-4BBC-A736-C593C75630A7}" destId="{16E0F71E-DECA-409E-8FC1-50D1EE36B4D6}" srcOrd="0" destOrd="0" presId="urn:microsoft.com/office/officeart/2005/8/layout/vList2"/>
    <dgm:cxn modelId="{4F587C22-F9CD-4DA4-B664-4B800D80A331}" srcId="{369706E0-D90B-4A91-BC55-230145EAC29A}" destId="{8BCF084A-653A-4BBC-A736-C593C75630A7}" srcOrd="3" destOrd="0" parTransId="{0C822394-7772-47A5-BB8F-22235BCE1892}" sibTransId="{FB5181AB-B971-4233-BAB5-2080798E13C6}"/>
    <dgm:cxn modelId="{EC65BE22-AD7C-48CC-8470-65B4275F5863}" type="presOf" srcId="{369706E0-D90B-4A91-BC55-230145EAC29A}" destId="{E82A2511-FC72-448C-A61C-A39578BC5A98}" srcOrd="0" destOrd="0" presId="urn:microsoft.com/office/officeart/2005/8/layout/vList2"/>
    <dgm:cxn modelId="{66BE2D2E-10DE-45DA-9603-3E6893E9AAAD}" type="presOf" srcId="{BA8AD37D-5291-4449-B491-328E943C8200}" destId="{B88B8A9E-0100-4FC7-B958-83BF042861FC}" srcOrd="0" destOrd="0" presId="urn:microsoft.com/office/officeart/2005/8/layout/vList2"/>
    <dgm:cxn modelId="{7B7FD462-A854-4329-9E87-BCC6649AC896}" type="presParOf" srcId="{E82A2511-FC72-448C-A61C-A39578BC5A98}" destId="{B88B8A9E-0100-4FC7-B958-83BF042861FC}" srcOrd="0" destOrd="0" presId="urn:microsoft.com/office/officeart/2005/8/layout/vList2"/>
    <dgm:cxn modelId="{50E5E104-15C5-49D8-960C-D32C21097BA7}" type="presParOf" srcId="{E82A2511-FC72-448C-A61C-A39578BC5A98}" destId="{30BF4F60-A6BC-4D27-80F8-D6896398F913}" srcOrd="1" destOrd="0" presId="urn:microsoft.com/office/officeart/2005/8/layout/vList2"/>
    <dgm:cxn modelId="{2B17EF81-58B2-4DBE-9E24-81CABF97D2C6}" type="presParOf" srcId="{E82A2511-FC72-448C-A61C-A39578BC5A98}" destId="{B159FD79-ACD8-43C4-B7E6-AEA1AE53C798}" srcOrd="2" destOrd="0" presId="urn:microsoft.com/office/officeart/2005/8/layout/vList2"/>
    <dgm:cxn modelId="{C196B268-EA71-43EF-9A46-5F7C895086F2}" type="presParOf" srcId="{E82A2511-FC72-448C-A61C-A39578BC5A98}" destId="{08139348-60D7-4124-935F-077988548D34}" srcOrd="3" destOrd="0" presId="urn:microsoft.com/office/officeart/2005/8/layout/vList2"/>
    <dgm:cxn modelId="{F0293050-FCD8-4ABE-8687-C5B980E190AB}" type="presParOf" srcId="{E82A2511-FC72-448C-A61C-A39578BC5A98}" destId="{26AB8B62-E68E-4627-B86C-2A9C64F6BF61}" srcOrd="4" destOrd="0" presId="urn:microsoft.com/office/officeart/2005/8/layout/vList2"/>
    <dgm:cxn modelId="{891F10AF-D5D4-48A1-9869-2831F968AE02}" type="presParOf" srcId="{E82A2511-FC72-448C-A61C-A39578BC5A98}" destId="{3758776B-3FB0-44E7-BB3C-9D871029B7CA}" srcOrd="5" destOrd="0" presId="urn:microsoft.com/office/officeart/2005/8/layout/vList2"/>
    <dgm:cxn modelId="{260BF24F-B8D0-42F3-A2A1-C74178032F72}" type="presParOf" srcId="{E82A2511-FC72-448C-A61C-A39578BC5A98}" destId="{16E0F71E-DECA-409E-8FC1-50D1EE36B4D6}" srcOrd="6" destOrd="0" presId="urn:microsoft.com/office/officeart/2005/8/layout/vList2"/>
  </dgm:cxnLst>
  <dgm:bg/>
  <dgm:whole/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1D4CB1B0-ED8B-4560-9863-A7D2D1C03CD8}" type="doc">
      <dgm:prSet loTypeId="urn:microsoft.com/office/officeart/2005/8/layout/pyramid2" loCatId="pyramid" qsTypeId="urn:microsoft.com/office/officeart/2005/8/quickstyle/simple3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56BFDB2B-D9B0-409F-B3E3-DE98FB31FECD}">
      <dgm:prSet/>
      <dgm:spPr/>
      <dgm:t>
        <a:bodyPr/>
        <a:lstStyle/>
        <a:p>
          <a:pPr rtl="0"/>
          <a:r>
            <a:rPr lang="en-US" dirty="0" smtClean="0"/>
            <a:t>Have less number of flutes compared to the corresponding size K – type file</a:t>
          </a:r>
          <a:endParaRPr lang="en-US" dirty="0"/>
        </a:p>
      </dgm:t>
    </dgm:pt>
    <dgm:pt modelId="{EDFF2E45-F9E1-4869-B389-77BD6F65F6A8}" type="parTrans" cxnId="{3E84D123-8FAE-49DB-934D-43AFEB153E80}">
      <dgm:prSet/>
      <dgm:spPr/>
      <dgm:t>
        <a:bodyPr/>
        <a:lstStyle/>
        <a:p>
          <a:endParaRPr lang="en-US"/>
        </a:p>
      </dgm:t>
    </dgm:pt>
    <dgm:pt modelId="{32C604AA-49F5-4F1E-86F2-68FF14D676E6}" type="sibTrans" cxnId="{3E84D123-8FAE-49DB-934D-43AFEB153E80}">
      <dgm:prSet/>
      <dgm:spPr/>
      <dgm:t>
        <a:bodyPr/>
        <a:lstStyle/>
        <a:p>
          <a:endParaRPr lang="en-US"/>
        </a:p>
      </dgm:t>
    </dgm:pt>
    <dgm:pt modelId="{50BCBF75-36D5-456B-899A-AE8203AC2ADB}">
      <dgm:prSet/>
      <dgm:spPr/>
      <dgm:t>
        <a:bodyPr/>
        <a:lstStyle/>
        <a:p>
          <a:pPr rtl="0"/>
          <a:r>
            <a:rPr lang="en-US" dirty="0" smtClean="0"/>
            <a:t>Have 1-1 ½ cutting blades per mm of their working length </a:t>
          </a:r>
          <a:endParaRPr lang="en-US" dirty="0"/>
        </a:p>
      </dgm:t>
    </dgm:pt>
    <dgm:pt modelId="{E7C8DD03-133D-45CE-AFC8-0AB0583E2D59}" type="parTrans" cxnId="{81E05070-690E-4A93-8E9F-FB66A58E21CC}">
      <dgm:prSet/>
      <dgm:spPr/>
      <dgm:t>
        <a:bodyPr/>
        <a:lstStyle/>
        <a:p>
          <a:endParaRPr lang="en-US"/>
        </a:p>
      </dgm:t>
    </dgm:pt>
    <dgm:pt modelId="{66869B31-B9BB-4349-BCC5-A896620BC161}" type="sibTrans" cxnId="{81E05070-690E-4A93-8E9F-FB66A58E21CC}">
      <dgm:prSet/>
      <dgm:spPr/>
      <dgm:t>
        <a:bodyPr/>
        <a:lstStyle/>
        <a:p>
          <a:endParaRPr lang="en-US"/>
        </a:p>
      </dgm:t>
    </dgm:pt>
    <dgm:pt modelId="{D437F760-8853-496B-8F52-EC43FEC57D2A}">
      <dgm:prSet/>
      <dgm:spPr/>
      <dgm:t>
        <a:bodyPr/>
        <a:lstStyle/>
        <a:p>
          <a:pPr rtl="0"/>
          <a:r>
            <a:rPr lang="en-US" dirty="0" smtClean="0"/>
            <a:t>Used  - reaming motion </a:t>
          </a:r>
          <a:endParaRPr lang="en-US" dirty="0"/>
        </a:p>
      </dgm:t>
    </dgm:pt>
    <dgm:pt modelId="{2AF173E5-D768-47CB-B4AB-25373BB3BE69}" type="parTrans" cxnId="{D4EB0626-57E5-4113-859F-6C29D6B91AE1}">
      <dgm:prSet/>
      <dgm:spPr/>
      <dgm:t>
        <a:bodyPr/>
        <a:lstStyle/>
        <a:p>
          <a:endParaRPr lang="en-US"/>
        </a:p>
      </dgm:t>
    </dgm:pt>
    <dgm:pt modelId="{FA3DE2B8-7D45-4282-A636-C3DA94C657CF}" type="sibTrans" cxnId="{D4EB0626-57E5-4113-859F-6C29D6B91AE1}">
      <dgm:prSet/>
      <dgm:spPr/>
      <dgm:t>
        <a:bodyPr/>
        <a:lstStyle/>
        <a:p>
          <a:endParaRPr lang="en-US"/>
        </a:p>
      </dgm:t>
    </dgm:pt>
    <dgm:pt modelId="{DFAB6998-54E1-4CFE-9743-70C0A35A3971}" type="pres">
      <dgm:prSet presAssocID="{1D4CB1B0-ED8B-4560-9863-A7D2D1C03CD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BC814EF5-465C-473B-A8E9-6D0512A7B907}" type="pres">
      <dgm:prSet presAssocID="{1D4CB1B0-ED8B-4560-9863-A7D2D1C03CD8}" presName="pyramid" presStyleLbl="node1" presStyleIdx="0" presStyleCnt="1"/>
      <dgm:spPr/>
    </dgm:pt>
    <dgm:pt modelId="{3F04BE64-94B2-4D79-821D-992099BF8A0A}" type="pres">
      <dgm:prSet presAssocID="{1D4CB1B0-ED8B-4560-9863-A7D2D1C03CD8}" presName="theList" presStyleCnt="0"/>
      <dgm:spPr/>
    </dgm:pt>
    <dgm:pt modelId="{35F45797-EE6A-44C1-8CD2-8674937407BF}" type="pres">
      <dgm:prSet presAssocID="{56BFDB2B-D9B0-409F-B3E3-DE98FB31FECD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D29FC-148F-4431-902E-6488E42826B2}" type="pres">
      <dgm:prSet presAssocID="{56BFDB2B-D9B0-409F-B3E3-DE98FB31FECD}" presName="aSpace" presStyleCnt="0"/>
      <dgm:spPr/>
    </dgm:pt>
    <dgm:pt modelId="{194D6FC6-0CE6-4D3B-8DEE-FABB6C8BBAE2}" type="pres">
      <dgm:prSet presAssocID="{50BCBF75-36D5-456B-899A-AE8203AC2ADB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F320D-8601-4500-B6A6-17FB1D42C77A}" type="pres">
      <dgm:prSet presAssocID="{50BCBF75-36D5-456B-899A-AE8203AC2ADB}" presName="aSpace" presStyleCnt="0"/>
      <dgm:spPr/>
    </dgm:pt>
    <dgm:pt modelId="{04121620-F2C5-4447-B66F-712F70CB582E}" type="pres">
      <dgm:prSet presAssocID="{D437F760-8853-496B-8F52-EC43FEC57D2A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156D97-5FBA-4835-8075-1D3B01F9451A}" type="pres">
      <dgm:prSet presAssocID="{D437F760-8853-496B-8F52-EC43FEC57D2A}" presName="aSpace" presStyleCnt="0"/>
      <dgm:spPr/>
    </dgm:pt>
  </dgm:ptLst>
  <dgm:cxnLst>
    <dgm:cxn modelId="{3E6F3475-5C64-4D53-93FF-75A8AE6B1E93}" type="presOf" srcId="{1D4CB1B0-ED8B-4560-9863-A7D2D1C03CD8}" destId="{DFAB6998-54E1-4CFE-9743-70C0A35A3971}" srcOrd="0" destOrd="0" presId="urn:microsoft.com/office/officeart/2005/8/layout/pyramid2"/>
    <dgm:cxn modelId="{3E84D123-8FAE-49DB-934D-43AFEB153E80}" srcId="{1D4CB1B0-ED8B-4560-9863-A7D2D1C03CD8}" destId="{56BFDB2B-D9B0-409F-B3E3-DE98FB31FECD}" srcOrd="0" destOrd="0" parTransId="{EDFF2E45-F9E1-4869-B389-77BD6F65F6A8}" sibTransId="{32C604AA-49F5-4F1E-86F2-68FF14D676E6}"/>
    <dgm:cxn modelId="{D4EB0626-57E5-4113-859F-6C29D6B91AE1}" srcId="{1D4CB1B0-ED8B-4560-9863-A7D2D1C03CD8}" destId="{D437F760-8853-496B-8F52-EC43FEC57D2A}" srcOrd="2" destOrd="0" parTransId="{2AF173E5-D768-47CB-B4AB-25373BB3BE69}" sibTransId="{FA3DE2B8-7D45-4282-A636-C3DA94C657CF}"/>
    <dgm:cxn modelId="{81E05070-690E-4A93-8E9F-FB66A58E21CC}" srcId="{1D4CB1B0-ED8B-4560-9863-A7D2D1C03CD8}" destId="{50BCBF75-36D5-456B-899A-AE8203AC2ADB}" srcOrd="1" destOrd="0" parTransId="{E7C8DD03-133D-45CE-AFC8-0AB0583E2D59}" sibTransId="{66869B31-B9BB-4349-BCC5-A896620BC161}"/>
    <dgm:cxn modelId="{7D10D49F-8546-43AF-992D-703B9A40FBA1}" type="presOf" srcId="{D437F760-8853-496B-8F52-EC43FEC57D2A}" destId="{04121620-F2C5-4447-B66F-712F70CB582E}" srcOrd="0" destOrd="0" presId="urn:microsoft.com/office/officeart/2005/8/layout/pyramid2"/>
    <dgm:cxn modelId="{9620A037-3727-4AD5-AC05-97F64910DDBA}" type="presOf" srcId="{50BCBF75-36D5-456B-899A-AE8203AC2ADB}" destId="{194D6FC6-0CE6-4D3B-8DEE-FABB6C8BBAE2}" srcOrd="0" destOrd="0" presId="urn:microsoft.com/office/officeart/2005/8/layout/pyramid2"/>
    <dgm:cxn modelId="{00364F68-9EB0-4CDB-8E61-4E45BE4D124C}" type="presOf" srcId="{56BFDB2B-D9B0-409F-B3E3-DE98FB31FECD}" destId="{35F45797-EE6A-44C1-8CD2-8674937407BF}" srcOrd="0" destOrd="0" presId="urn:microsoft.com/office/officeart/2005/8/layout/pyramid2"/>
    <dgm:cxn modelId="{7C0150B8-8C99-4AF5-B958-FEC96CF79BD6}" type="presParOf" srcId="{DFAB6998-54E1-4CFE-9743-70C0A35A3971}" destId="{BC814EF5-465C-473B-A8E9-6D0512A7B907}" srcOrd="0" destOrd="0" presId="urn:microsoft.com/office/officeart/2005/8/layout/pyramid2"/>
    <dgm:cxn modelId="{8C77C16D-C1DB-4228-83F7-75B3E165CA87}" type="presParOf" srcId="{DFAB6998-54E1-4CFE-9743-70C0A35A3971}" destId="{3F04BE64-94B2-4D79-821D-992099BF8A0A}" srcOrd="1" destOrd="0" presId="urn:microsoft.com/office/officeart/2005/8/layout/pyramid2"/>
    <dgm:cxn modelId="{270B2716-88B6-4594-93D9-4AF45E5D1F41}" type="presParOf" srcId="{3F04BE64-94B2-4D79-821D-992099BF8A0A}" destId="{35F45797-EE6A-44C1-8CD2-8674937407BF}" srcOrd="0" destOrd="0" presId="urn:microsoft.com/office/officeart/2005/8/layout/pyramid2"/>
    <dgm:cxn modelId="{7C70C8C5-20A1-4BCF-9C81-A4AF80442BC9}" type="presParOf" srcId="{3F04BE64-94B2-4D79-821D-992099BF8A0A}" destId="{FB7D29FC-148F-4431-902E-6488E42826B2}" srcOrd="1" destOrd="0" presId="urn:microsoft.com/office/officeart/2005/8/layout/pyramid2"/>
    <dgm:cxn modelId="{30DBE729-C305-4496-857C-1DECD13D4365}" type="presParOf" srcId="{3F04BE64-94B2-4D79-821D-992099BF8A0A}" destId="{194D6FC6-0CE6-4D3B-8DEE-FABB6C8BBAE2}" srcOrd="2" destOrd="0" presId="urn:microsoft.com/office/officeart/2005/8/layout/pyramid2"/>
    <dgm:cxn modelId="{0A728D53-DA10-4D59-BFA5-83EADCF0E158}" type="presParOf" srcId="{3F04BE64-94B2-4D79-821D-992099BF8A0A}" destId="{32EF320D-8601-4500-B6A6-17FB1D42C77A}" srcOrd="3" destOrd="0" presId="urn:microsoft.com/office/officeart/2005/8/layout/pyramid2"/>
    <dgm:cxn modelId="{D82F6A23-7E53-48E3-859A-843FB4290273}" type="presParOf" srcId="{3F04BE64-94B2-4D79-821D-992099BF8A0A}" destId="{04121620-F2C5-4447-B66F-712F70CB582E}" srcOrd="4" destOrd="0" presId="urn:microsoft.com/office/officeart/2005/8/layout/pyramid2"/>
    <dgm:cxn modelId="{5EE3C2CB-110D-4008-9983-2381C927B4CC}" type="presParOf" srcId="{3F04BE64-94B2-4D79-821D-992099BF8A0A}" destId="{75156D97-5FBA-4835-8075-1D3B01F9451A}" srcOrd="5" destOrd="0" presId="urn:microsoft.com/office/officeart/2005/8/layout/pyramid2"/>
  </dgm:cxnLst>
  <dgm:bg/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D9D2EF6A-E297-4586-B0D6-CB3C5C3AE065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1B944E83-F982-45AF-B110-3AFD7FFB7322}">
      <dgm:prSet/>
      <dgm:spPr/>
      <dgm:t>
        <a:bodyPr/>
        <a:lstStyle/>
        <a:p>
          <a:pPr rtl="0"/>
          <a:r>
            <a:rPr lang="en-US" dirty="0" smtClean="0"/>
            <a:t>Christmas tree appearance</a:t>
          </a:r>
          <a:endParaRPr lang="en-US" dirty="0"/>
        </a:p>
      </dgm:t>
    </dgm:pt>
    <dgm:pt modelId="{3F757D3F-0D48-4D56-B2F0-C6610A29DB6F}" type="parTrans" cxnId="{D395AAB2-378A-49FC-AB3F-64288031F0EE}">
      <dgm:prSet/>
      <dgm:spPr/>
      <dgm:t>
        <a:bodyPr/>
        <a:lstStyle/>
        <a:p>
          <a:endParaRPr lang="en-US"/>
        </a:p>
      </dgm:t>
    </dgm:pt>
    <dgm:pt modelId="{84595E26-7160-4245-8315-FC67B3545F73}" type="sibTrans" cxnId="{D395AAB2-378A-49FC-AB3F-64288031F0EE}">
      <dgm:prSet/>
      <dgm:spPr/>
      <dgm:t>
        <a:bodyPr/>
        <a:lstStyle/>
        <a:p>
          <a:endParaRPr lang="en-US"/>
        </a:p>
      </dgm:t>
    </dgm:pt>
    <dgm:pt modelId="{3057AA6C-0E50-49A2-86AB-6CA07D347DAF}">
      <dgm:prSet/>
      <dgm:spPr/>
      <dgm:t>
        <a:bodyPr/>
        <a:lstStyle/>
        <a:p>
          <a:pPr rtl="0"/>
          <a:r>
            <a:rPr lang="en-US" dirty="0" smtClean="0"/>
            <a:t>Angle of the flutes to the long axis – 60-65 degree</a:t>
          </a:r>
          <a:endParaRPr lang="en-US" dirty="0"/>
        </a:p>
      </dgm:t>
    </dgm:pt>
    <dgm:pt modelId="{6E3E8772-299F-4409-9B59-A42946BA1ADC}" type="parTrans" cxnId="{4498C50C-82D6-45CA-9EF7-7C64E6484F03}">
      <dgm:prSet/>
      <dgm:spPr/>
      <dgm:t>
        <a:bodyPr/>
        <a:lstStyle/>
        <a:p>
          <a:endParaRPr lang="en-US"/>
        </a:p>
      </dgm:t>
    </dgm:pt>
    <dgm:pt modelId="{9CA758C2-2463-4F44-B97F-D932E9FF99FA}" type="sibTrans" cxnId="{4498C50C-82D6-45CA-9EF7-7C64E6484F03}">
      <dgm:prSet/>
      <dgm:spPr/>
      <dgm:t>
        <a:bodyPr/>
        <a:lstStyle/>
        <a:p>
          <a:endParaRPr lang="en-US"/>
        </a:p>
      </dgm:t>
    </dgm:pt>
    <dgm:pt modelId="{E6719D91-E8A2-46D0-B65F-4DEE98630823}">
      <dgm:prSet/>
      <dgm:spPr/>
      <dgm:t>
        <a:bodyPr/>
        <a:lstStyle/>
        <a:p>
          <a:pPr rtl="0"/>
          <a:r>
            <a:rPr lang="en-US" dirty="0" smtClean="0"/>
            <a:t>Cuts when pulled / rotated clockwise</a:t>
          </a:r>
          <a:endParaRPr lang="en-US" dirty="0"/>
        </a:p>
      </dgm:t>
    </dgm:pt>
    <dgm:pt modelId="{8EE8A657-AAC6-4E78-B7BD-EA05E7EA05A3}" type="parTrans" cxnId="{78A79F99-20C1-4E8E-818A-34D946ADF292}">
      <dgm:prSet/>
      <dgm:spPr/>
      <dgm:t>
        <a:bodyPr/>
        <a:lstStyle/>
        <a:p>
          <a:endParaRPr lang="en-US"/>
        </a:p>
      </dgm:t>
    </dgm:pt>
    <dgm:pt modelId="{F1349DF3-1CFD-4821-8C33-683FDCB7DBD8}" type="sibTrans" cxnId="{78A79F99-20C1-4E8E-818A-34D946ADF292}">
      <dgm:prSet/>
      <dgm:spPr/>
      <dgm:t>
        <a:bodyPr/>
        <a:lstStyle/>
        <a:p>
          <a:endParaRPr lang="en-US"/>
        </a:p>
      </dgm:t>
    </dgm:pt>
    <dgm:pt modelId="{24D56ED0-4574-4FF9-9393-453FA2331270}">
      <dgm:prSet/>
      <dgm:spPr/>
      <dgm:t>
        <a:bodyPr/>
        <a:lstStyle/>
        <a:p>
          <a:pPr rtl="0"/>
          <a:r>
            <a:rPr lang="en-US" dirty="0" smtClean="0"/>
            <a:t>Better cutting efficiency than k- type files &amp; reamers due to more positive rake angle </a:t>
          </a:r>
          <a:endParaRPr lang="en-US" dirty="0"/>
        </a:p>
      </dgm:t>
    </dgm:pt>
    <dgm:pt modelId="{A5863E75-C806-4C80-8BC8-166F3169A9BD}" type="parTrans" cxnId="{BE243A32-F7FE-4C21-AA43-7C77E6419E55}">
      <dgm:prSet/>
      <dgm:spPr/>
      <dgm:t>
        <a:bodyPr/>
        <a:lstStyle/>
        <a:p>
          <a:endParaRPr lang="en-US"/>
        </a:p>
      </dgm:t>
    </dgm:pt>
    <dgm:pt modelId="{B1B5CAB5-0AFA-4947-934D-B83933F1330C}" type="sibTrans" cxnId="{BE243A32-F7FE-4C21-AA43-7C77E6419E55}">
      <dgm:prSet/>
      <dgm:spPr/>
      <dgm:t>
        <a:bodyPr/>
        <a:lstStyle/>
        <a:p>
          <a:endParaRPr lang="en-US"/>
        </a:p>
      </dgm:t>
    </dgm:pt>
    <dgm:pt modelId="{44F35DB5-C1CC-44E8-A200-FF3B0ADBA1C3}">
      <dgm:prSet/>
      <dgm:spPr/>
      <dgm:t>
        <a:bodyPr/>
        <a:lstStyle/>
        <a:p>
          <a:pPr rtl="0"/>
          <a:r>
            <a:rPr lang="en-US" dirty="0" smtClean="0"/>
            <a:t>Used – lateral scraping motion</a:t>
          </a:r>
          <a:endParaRPr lang="en-US" dirty="0"/>
        </a:p>
      </dgm:t>
    </dgm:pt>
    <dgm:pt modelId="{27D41241-2BA5-4D11-A7A0-E168F84CB453}" type="parTrans" cxnId="{03076DFA-BED6-41C7-A5E7-2FBD97DEEC0F}">
      <dgm:prSet/>
      <dgm:spPr/>
      <dgm:t>
        <a:bodyPr/>
        <a:lstStyle/>
        <a:p>
          <a:endParaRPr lang="en-US"/>
        </a:p>
      </dgm:t>
    </dgm:pt>
    <dgm:pt modelId="{E2E3BDEC-B108-4FE6-A137-6170672222A7}" type="sibTrans" cxnId="{03076DFA-BED6-41C7-A5E7-2FBD97DEEC0F}">
      <dgm:prSet/>
      <dgm:spPr/>
      <dgm:t>
        <a:bodyPr/>
        <a:lstStyle/>
        <a:p>
          <a:endParaRPr lang="en-US"/>
        </a:p>
      </dgm:t>
    </dgm:pt>
    <dgm:pt modelId="{4D9A10A2-D106-4CC6-8853-6253B9209151}">
      <dgm:prSet/>
      <dgm:spPr/>
      <dgm:t>
        <a:bodyPr/>
        <a:lstStyle/>
        <a:p>
          <a:pPr rtl="0"/>
          <a:r>
            <a:rPr lang="en-US" dirty="0" smtClean="0"/>
            <a:t>Susceptible to fracture &amp; hence filing motion- contraindicated </a:t>
          </a:r>
          <a:endParaRPr lang="en-US" dirty="0"/>
        </a:p>
      </dgm:t>
    </dgm:pt>
    <dgm:pt modelId="{95F22836-03BE-4A48-9670-16FAF9ADE7ED}" type="parTrans" cxnId="{5124054B-C219-4DFB-A643-80CC59324AC3}">
      <dgm:prSet/>
      <dgm:spPr/>
      <dgm:t>
        <a:bodyPr/>
        <a:lstStyle/>
        <a:p>
          <a:endParaRPr lang="en-US"/>
        </a:p>
      </dgm:t>
    </dgm:pt>
    <dgm:pt modelId="{8F4F62C8-D865-4C74-A65C-5C501695CBDD}" type="sibTrans" cxnId="{5124054B-C219-4DFB-A643-80CC59324AC3}">
      <dgm:prSet/>
      <dgm:spPr/>
      <dgm:t>
        <a:bodyPr/>
        <a:lstStyle/>
        <a:p>
          <a:endParaRPr lang="en-US"/>
        </a:p>
      </dgm:t>
    </dgm:pt>
    <dgm:pt modelId="{DCE7FE73-9B35-4791-8D81-3C1D5C30DE3F}">
      <dgm:prSet/>
      <dgm:spPr/>
      <dgm:t>
        <a:bodyPr/>
        <a:lstStyle/>
        <a:p>
          <a:pPr rtl="0"/>
          <a:r>
            <a:rPr lang="en-US" dirty="0" smtClean="0"/>
            <a:t>Made of stainless steel </a:t>
          </a:r>
          <a:endParaRPr lang="en-US" dirty="0"/>
        </a:p>
      </dgm:t>
    </dgm:pt>
    <dgm:pt modelId="{CED2A799-DEFE-412C-9C58-626AF2631350}" type="parTrans" cxnId="{4DF03267-507B-482A-971C-FC1FC8B0C768}">
      <dgm:prSet/>
      <dgm:spPr/>
      <dgm:t>
        <a:bodyPr/>
        <a:lstStyle/>
        <a:p>
          <a:endParaRPr lang="en-US"/>
        </a:p>
      </dgm:t>
    </dgm:pt>
    <dgm:pt modelId="{4D3B3304-3ECB-41EB-8140-0B13566389F0}" type="sibTrans" cxnId="{4DF03267-507B-482A-971C-FC1FC8B0C768}">
      <dgm:prSet/>
      <dgm:spPr/>
      <dgm:t>
        <a:bodyPr/>
        <a:lstStyle/>
        <a:p>
          <a:endParaRPr lang="en-US"/>
        </a:p>
      </dgm:t>
    </dgm:pt>
    <dgm:pt modelId="{C9C3C4BB-EECD-4966-8D56-441896E80534}" type="pres">
      <dgm:prSet presAssocID="{D9D2EF6A-E297-4586-B0D6-CB3C5C3AE0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4122FD-8482-457B-9038-546991D7A5DD}" type="pres">
      <dgm:prSet presAssocID="{1B944E83-F982-45AF-B110-3AFD7FFB7322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71A48-0E9E-4275-97FC-FE53B6404D85}" type="pres">
      <dgm:prSet presAssocID="{84595E26-7160-4245-8315-FC67B3545F73}" presName="spacer" presStyleCnt="0"/>
      <dgm:spPr/>
    </dgm:pt>
    <dgm:pt modelId="{5EC66F4A-30D6-46B4-B870-8180E316EE0E}" type="pres">
      <dgm:prSet presAssocID="{3057AA6C-0E50-49A2-86AB-6CA07D347DAF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ACE44-6F74-4F7F-89D9-5853ED679D84}" type="pres">
      <dgm:prSet presAssocID="{9CA758C2-2463-4F44-B97F-D932E9FF99FA}" presName="spacer" presStyleCnt="0"/>
      <dgm:spPr/>
    </dgm:pt>
    <dgm:pt modelId="{4BF74E95-45BC-4BCE-9D09-12C1107FA88E}" type="pres">
      <dgm:prSet presAssocID="{E6719D91-E8A2-46D0-B65F-4DEE98630823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153EE-4F76-4D5A-BFF9-50A88481A337}" type="pres">
      <dgm:prSet presAssocID="{F1349DF3-1CFD-4821-8C33-683FDCB7DBD8}" presName="spacer" presStyleCnt="0"/>
      <dgm:spPr/>
    </dgm:pt>
    <dgm:pt modelId="{AC9AA4B1-DD1C-4A6F-A6B7-3DE295F30CED}" type="pres">
      <dgm:prSet presAssocID="{24D56ED0-4574-4FF9-9393-453FA2331270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286975-A1E8-4374-80D8-FF3E98D66F56}" type="pres">
      <dgm:prSet presAssocID="{B1B5CAB5-0AFA-4947-934D-B83933F1330C}" presName="spacer" presStyleCnt="0"/>
      <dgm:spPr/>
    </dgm:pt>
    <dgm:pt modelId="{23BA8345-CE69-4F7E-A893-A6A51B66D1EE}" type="pres">
      <dgm:prSet presAssocID="{44F35DB5-C1CC-44E8-A200-FF3B0ADBA1C3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E80F05-3850-409F-84A6-493637C7CB42}" type="pres">
      <dgm:prSet presAssocID="{E2E3BDEC-B108-4FE6-A137-6170672222A7}" presName="spacer" presStyleCnt="0"/>
      <dgm:spPr/>
    </dgm:pt>
    <dgm:pt modelId="{785E1F3D-05E6-40A3-9448-D24639AC40A0}" type="pres">
      <dgm:prSet presAssocID="{4D9A10A2-D106-4CC6-8853-6253B9209151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FDBA6B-8E25-4026-9A57-7C2972AEAF1D}" type="pres">
      <dgm:prSet presAssocID="{8F4F62C8-D865-4C74-A65C-5C501695CBDD}" presName="spacer" presStyleCnt="0"/>
      <dgm:spPr/>
    </dgm:pt>
    <dgm:pt modelId="{EB5157CF-A620-49C9-AE2D-B6CEACD4437E}" type="pres">
      <dgm:prSet presAssocID="{DCE7FE73-9B35-4791-8D81-3C1D5C30DE3F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C0DC6B-1BE8-4A15-9288-D174306E6709}" type="presOf" srcId="{DCE7FE73-9B35-4791-8D81-3C1D5C30DE3F}" destId="{EB5157CF-A620-49C9-AE2D-B6CEACD4437E}" srcOrd="0" destOrd="0" presId="urn:microsoft.com/office/officeart/2005/8/layout/vList2"/>
    <dgm:cxn modelId="{D42F86CF-0B08-4382-9424-3DE655720F49}" type="presOf" srcId="{3057AA6C-0E50-49A2-86AB-6CA07D347DAF}" destId="{5EC66F4A-30D6-46B4-B870-8180E316EE0E}" srcOrd="0" destOrd="0" presId="urn:microsoft.com/office/officeart/2005/8/layout/vList2"/>
    <dgm:cxn modelId="{4DF03267-507B-482A-971C-FC1FC8B0C768}" srcId="{D9D2EF6A-E297-4586-B0D6-CB3C5C3AE065}" destId="{DCE7FE73-9B35-4791-8D81-3C1D5C30DE3F}" srcOrd="6" destOrd="0" parTransId="{CED2A799-DEFE-412C-9C58-626AF2631350}" sibTransId="{4D3B3304-3ECB-41EB-8140-0B13566389F0}"/>
    <dgm:cxn modelId="{5F9904CC-6910-4941-935F-AC4041ABB496}" type="presOf" srcId="{4D9A10A2-D106-4CC6-8853-6253B9209151}" destId="{785E1F3D-05E6-40A3-9448-D24639AC40A0}" srcOrd="0" destOrd="0" presId="urn:microsoft.com/office/officeart/2005/8/layout/vList2"/>
    <dgm:cxn modelId="{AFCA5CC8-B8A8-48BB-8028-8B55043C020F}" type="presOf" srcId="{D9D2EF6A-E297-4586-B0D6-CB3C5C3AE065}" destId="{C9C3C4BB-EECD-4966-8D56-441896E80534}" srcOrd="0" destOrd="0" presId="urn:microsoft.com/office/officeart/2005/8/layout/vList2"/>
    <dgm:cxn modelId="{BE243A32-F7FE-4C21-AA43-7C77E6419E55}" srcId="{D9D2EF6A-E297-4586-B0D6-CB3C5C3AE065}" destId="{24D56ED0-4574-4FF9-9393-453FA2331270}" srcOrd="3" destOrd="0" parTransId="{A5863E75-C806-4C80-8BC8-166F3169A9BD}" sibTransId="{B1B5CAB5-0AFA-4947-934D-B83933F1330C}"/>
    <dgm:cxn modelId="{74C1ACB4-329C-40F0-93AD-7903E7BE4D5B}" type="presOf" srcId="{24D56ED0-4574-4FF9-9393-453FA2331270}" destId="{AC9AA4B1-DD1C-4A6F-A6B7-3DE295F30CED}" srcOrd="0" destOrd="0" presId="urn:microsoft.com/office/officeart/2005/8/layout/vList2"/>
    <dgm:cxn modelId="{5124054B-C219-4DFB-A643-80CC59324AC3}" srcId="{D9D2EF6A-E297-4586-B0D6-CB3C5C3AE065}" destId="{4D9A10A2-D106-4CC6-8853-6253B9209151}" srcOrd="5" destOrd="0" parTransId="{95F22836-03BE-4A48-9670-16FAF9ADE7ED}" sibTransId="{8F4F62C8-D865-4C74-A65C-5C501695CBDD}"/>
    <dgm:cxn modelId="{D395AAB2-378A-49FC-AB3F-64288031F0EE}" srcId="{D9D2EF6A-E297-4586-B0D6-CB3C5C3AE065}" destId="{1B944E83-F982-45AF-B110-3AFD7FFB7322}" srcOrd="0" destOrd="0" parTransId="{3F757D3F-0D48-4D56-B2F0-C6610A29DB6F}" sibTransId="{84595E26-7160-4245-8315-FC67B3545F73}"/>
    <dgm:cxn modelId="{8CCAF916-525B-4D1A-8780-F18914DAEED1}" type="presOf" srcId="{E6719D91-E8A2-46D0-B65F-4DEE98630823}" destId="{4BF74E95-45BC-4BCE-9D09-12C1107FA88E}" srcOrd="0" destOrd="0" presId="urn:microsoft.com/office/officeart/2005/8/layout/vList2"/>
    <dgm:cxn modelId="{4498C50C-82D6-45CA-9EF7-7C64E6484F03}" srcId="{D9D2EF6A-E297-4586-B0D6-CB3C5C3AE065}" destId="{3057AA6C-0E50-49A2-86AB-6CA07D347DAF}" srcOrd="1" destOrd="0" parTransId="{6E3E8772-299F-4409-9B59-A42946BA1ADC}" sibTransId="{9CA758C2-2463-4F44-B97F-D932E9FF99FA}"/>
    <dgm:cxn modelId="{B950A40D-40A3-4620-A51F-79ADD247B239}" type="presOf" srcId="{44F35DB5-C1CC-44E8-A200-FF3B0ADBA1C3}" destId="{23BA8345-CE69-4F7E-A893-A6A51B66D1EE}" srcOrd="0" destOrd="0" presId="urn:microsoft.com/office/officeart/2005/8/layout/vList2"/>
    <dgm:cxn modelId="{78A79F99-20C1-4E8E-818A-34D946ADF292}" srcId="{D9D2EF6A-E297-4586-B0D6-CB3C5C3AE065}" destId="{E6719D91-E8A2-46D0-B65F-4DEE98630823}" srcOrd="2" destOrd="0" parTransId="{8EE8A657-AAC6-4E78-B7BD-EA05E7EA05A3}" sibTransId="{F1349DF3-1CFD-4821-8C33-683FDCB7DBD8}"/>
    <dgm:cxn modelId="{C6EFE336-D56F-445E-8C5C-75563CDF02D8}" type="presOf" srcId="{1B944E83-F982-45AF-B110-3AFD7FFB7322}" destId="{484122FD-8482-457B-9038-546991D7A5DD}" srcOrd="0" destOrd="0" presId="urn:microsoft.com/office/officeart/2005/8/layout/vList2"/>
    <dgm:cxn modelId="{03076DFA-BED6-41C7-A5E7-2FBD97DEEC0F}" srcId="{D9D2EF6A-E297-4586-B0D6-CB3C5C3AE065}" destId="{44F35DB5-C1CC-44E8-A200-FF3B0ADBA1C3}" srcOrd="4" destOrd="0" parTransId="{27D41241-2BA5-4D11-A7A0-E168F84CB453}" sibTransId="{E2E3BDEC-B108-4FE6-A137-6170672222A7}"/>
    <dgm:cxn modelId="{D330B2CF-0B7A-473D-849F-C1CDAA8DD8A8}" type="presParOf" srcId="{C9C3C4BB-EECD-4966-8D56-441896E80534}" destId="{484122FD-8482-457B-9038-546991D7A5DD}" srcOrd="0" destOrd="0" presId="urn:microsoft.com/office/officeart/2005/8/layout/vList2"/>
    <dgm:cxn modelId="{0EF40CF8-CB22-4576-9FB9-E52DA23E5A1F}" type="presParOf" srcId="{C9C3C4BB-EECD-4966-8D56-441896E80534}" destId="{98171A48-0E9E-4275-97FC-FE53B6404D85}" srcOrd="1" destOrd="0" presId="urn:microsoft.com/office/officeart/2005/8/layout/vList2"/>
    <dgm:cxn modelId="{3F33620B-4E58-4EAE-BABD-9671A3EACDDB}" type="presParOf" srcId="{C9C3C4BB-EECD-4966-8D56-441896E80534}" destId="{5EC66F4A-30D6-46B4-B870-8180E316EE0E}" srcOrd="2" destOrd="0" presId="urn:microsoft.com/office/officeart/2005/8/layout/vList2"/>
    <dgm:cxn modelId="{341B4CB4-31C8-49D6-819D-0AA72CF459CC}" type="presParOf" srcId="{C9C3C4BB-EECD-4966-8D56-441896E80534}" destId="{51FACE44-6F74-4F7F-89D9-5853ED679D84}" srcOrd="3" destOrd="0" presId="urn:microsoft.com/office/officeart/2005/8/layout/vList2"/>
    <dgm:cxn modelId="{5B9B09AD-DFE2-47CC-8841-083E54970638}" type="presParOf" srcId="{C9C3C4BB-EECD-4966-8D56-441896E80534}" destId="{4BF74E95-45BC-4BCE-9D09-12C1107FA88E}" srcOrd="4" destOrd="0" presId="urn:microsoft.com/office/officeart/2005/8/layout/vList2"/>
    <dgm:cxn modelId="{079EBDC4-7DE8-44DB-AA69-2BFEE58FDEF9}" type="presParOf" srcId="{C9C3C4BB-EECD-4966-8D56-441896E80534}" destId="{C3B153EE-4F76-4D5A-BFF9-50A88481A337}" srcOrd="5" destOrd="0" presId="urn:microsoft.com/office/officeart/2005/8/layout/vList2"/>
    <dgm:cxn modelId="{94CC2B3D-AE3B-4201-9100-B1E287C78479}" type="presParOf" srcId="{C9C3C4BB-EECD-4966-8D56-441896E80534}" destId="{AC9AA4B1-DD1C-4A6F-A6B7-3DE295F30CED}" srcOrd="6" destOrd="0" presId="urn:microsoft.com/office/officeart/2005/8/layout/vList2"/>
    <dgm:cxn modelId="{0BD6F3C6-43F6-44E5-9558-4E7EF81F7BAF}" type="presParOf" srcId="{C9C3C4BB-EECD-4966-8D56-441896E80534}" destId="{0A286975-A1E8-4374-80D8-FF3E98D66F56}" srcOrd="7" destOrd="0" presId="urn:microsoft.com/office/officeart/2005/8/layout/vList2"/>
    <dgm:cxn modelId="{4F590EA3-32FE-4253-AE58-6742D4BF8310}" type="presParOf" srcId="{C9C3C4BB-EECD-4966-8D56-441896E80534}" destId="{23BA8345-CE69-4F7E-A893-A6A51B66D1EE}" srcOrd="8" destOrd="0" presId="urn:microsoft.com/office/officeart/2005/8/layout/vList2"/>
    <dgm:cxn modelId="{576C9A1F-234A-4DC2-8909-13D512524199}" type="presParOf" srcId="{C9C3C4BB-EECD-4966-8D56-441896E80534}" destId="{A4E80F05-3850-409F-84A6-493637C7CB42}" srcOrd="9" destOrd="0" presId="urn:microsoft.com/office/officeart/2005/8/layout/vList2"/>
    <dgm:cxn modelId="{BD5596A2-49FA-45EC-84F0-932DCDB031BF}" type="presParOf" srcId="{C9C3C4BB-EECD-4966-8D56-441896E80534}" destId="{785E1F3D-05E6-40A3-9448-D24639AC40A0}" srcOrd="10" destOrd="0" presId="urn:microsoft.com/office/officeart/2005/8/layout/vList2"/>
    <dgm:cxn modelId="{F817871F-9002-45A8-914D-5105FE7E4C0F}" type="presParOf" srcId="{C9C3C4BB-EECD-4966-8D56-441896E80534}" destId="{E0FDBA6B-8E25-4026-9A57-7C2972AEAF1D}" srcOrd="11" destOrd="0" presId="urn:microsoft.com/office/officeart/2005/8/layout/vList2"/>
    <dgm:cxn modelId="{CE89481F-DF1E-48DE-B34E-ACC5E6555A16}" type="presParOf" srcId="{C9C3C4BB-EECD-4966-8D56-441896E80534}" destId="{EB5157CF-A620-49C9-AE2D-B6CEACD4437E}" srcOrd="12" destOrd="0" presId="urn:microsoft.com/office/officeart/2005/8/layout/vList2"/>
  </dgm:cxnLst>
  <dgm:bg/>
  <dgm:whole/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EA097D8F-7540-4421-AF35-FBCF2A144B34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CBA6454A-823B-4E99-ADB6-F101F1E0F1A5}">
      <dgm:prSet/>
      <dgm:spPr/>
      <dgm:t>
        <a:bodyPr/>
        <a:lstStyle/>
        <a:p>
          <a:pPr rtl="0"/>
          <a:r>
            <a:rPr lang="en-US" dirty="0" smtClean="0"/>
            <a:t>Modified K –File </a:t>
          </a:r>
          <a:endParaRPr lang="en-US" dirty="0"/>
        </a:p>
      </dgm:t>
    </dgm:pt>
    <dgm:pt modelId="{F19D60BD-FFDF-4F03-B0C9-921B73F1F030}" type="parTrans" cxnId="{B2590C72-BA9A-4C59-A6E8-C8DB419C03DE}">
      <dgm:prSet/>
      <dgm:spPr/>
      <dgm:t>
        <a:bodyPr/>
        <a:lstStyle/>
        <a:p>
          <a:endParaRPr lang="en-US"/>
        </a:p>
      </dgm:t>
    </dgm:pt>
    <dgm:pt modelId="{3CFA83EA-E414-4996-A810-A418FB52A9DF}" type="sibTrans" cxnId="{B2590C72-BA9A-4C59-A6E8-C8DB419C03DE}">
      <dgm:prSet/>
      <dgm:spPr/>
      <dgm:t>
        <a:bodyPr/>
        <a:lstStyle/>
        <a:p>
          <a:endParaRPr lang="en-US"/>
        </a:p>
      </dgm:t>
    </dgm:pt>
    <dgm:pt modelId="{B4B2AE44-42C6-4CB0-BDC0-482CF8260E5B}">
      <dgm:prSet/>
      <dgm:spPr/>
      <dgm:t>
        <a:bodyPr/>
        <a:lstStyle/>
        <a:p>
          <a:pPr rtl="0"/>
          <a:r>
            <a:rPr lang="en-US" dirty="0" smtClean="0"/>
            <a:t>Rhomboid  in cross section</a:t>
          </a:r>
          <a:endParaRPr lang="en-US" dirty="0"/>
        </a:p>
      </dgm:t>
    </dgm:pt>
    <dgm:pt modelId="{B5278B9C-E5F9-4A92-B405-AC0F028228AC}" type="parTrans" cxnId="{4EE5D8DA-0CEC-410B-983A-F42E7B8ACB3E}">
      <dgm:prSet/>
      <dgm:spPr/>
      <dgm:t>
        <a:bodyPr/>
        <a:lstStyle/>
        <a:p>
          <a:endParaRPr lang="en-US"/>
        </a:p>
      </dgm:t>
    </dgm:pt>
    <dgm:pt modelId="{58EEF8EC-89FF-4648-8BB5-F5D4A53ACD26}" type="sibTrans" cxnId="{4EE5D8DA-0CEC-410B-983A-F42E7B8ACB3E}">
      <dgm:prSet/>
      <dgm:spPr/>
      <dgm:t>
        <a:bodyPr/>
        <a:lstStyle/>
        <a:p>
          <a:endParaRPr lang="en-US"/>
        </a:p>
      </dgm:t>
    </dgm:pt>
    <dgm:pt modelId="{171E206A-5071-476F-871F-064955765E58}">
      <dgm:prSet/>
      <dgm:spPr/>
      <dgm:t>
        <a:bodyPr/>
        <a:lstStyle/>
        <a:p>
          <a:pPr rtl="0"/>
          <a:r>
            <a:rPr lang="en-US" dirty="0" smtClean="0"/>
            <a:t>2 acute angles  with increased  sharpness &amp; cutting efficiency </a:t>
          </a:r>
          <a:endParaRPr lang="en-US" dirty="0"/>
        </a:p>
      </dgm:t>
    </dgm:pt>
    <dgm:pt modelId="{D96967CB-EEE3-4149-A954-32673C36E1E6}" type="parTrans" cxnId="{2E03FD06-3DB1-42D1-AFEB-4C631153EDD3}">
      <dgm:prSet/>
      <dgm:spPr/>
      <dgm:t>
        <a:bodyPr/>
        <a:lstStyle/>
        <a:p>
          <a:endParaRPr lang="en-US"/>
        </a:p>
      </dgm:t>
    </dgm:pt>
    <dgm:pt modelId="{2FC1360A-4E65-43F1-B4E2-99142D892CCE}" type="sibTrans" cxnId="{2E03FD06-3DB1-42D1-AFEB-4C631153EDD3}">
      <dgm:prSet/>
      <dgm:spPr/>
      <dgm:t>
        <a:bodyPr/>
        <a:lstStyle/>
        <a:p>
          <a:endParaRPr lang="en-US"/>
        </a:p>
      </dgm:t>
    </dgm:pt>
    <dgm:pt modelId="{4E65293D-2049-46A5-AA6B-71351FD89C43}">
      <dgm:prSet/>
      <dgm:spPr/>
      <dgm:t>
        <a:bodyPr/>
        <a:lstStyle/>
        <a:p>
          <a:pPr rtl="0"/>
          <a:r>
            <a:rPr lang="en-US" dirty="0" smtClean="0"/>
            <a:t>2obtuse angles provide more areas for debris removal</a:t>
          </a:r>
          <a:endParaRPr lang="en-US" dirty="0"/>
        </a:p>
      </dgm:t>
    </dgm:pt>
    <dgm:pt modelId="{D514BB64-56C3-4030-AF6A-94B6F03D2AC1}" type="parTrans" cxnId="{91C22621-360F-4DE2-BA12-60F181292FF6}">
      <dgm:prSet/>
      <dgm:spPr/>
      <dgm:t>
        <a:bodyPr/>
        <a:lstStyle/>
        <a:p>
          <a:endParaRPr lang="en-US"/>
        </a:p>
      </dgm:t>
    </dgm:pt>
    <dgm:pt modelId="{D33CD44F-3346-4225-BCA0-DA4058713563}" type="sibTrans" cxnId="{91C22621-360F-4DE2-BA12-60F181292FF6}">
      <dgm:prSet/>
      <dgm:spPr/>
      <dgm:t>
        <a:bodyPr/>
        <a:lstStyle/>
        <a:p>
          <a:endParaRPr lang="en-US"/>
        </a:p>
      </dgm:t>
    </dgm:pt>
    <dgm:pt modelId="{3F651979-1243-4F88-A796-92D988C23A3F}">
      <dgm:prSet/>
      <dgm:spPr/>
      <dgm:t>
        <a:bodyPr/>
        <a:lstStyle/>
        <a:p>
          <a:pPr rtl="0"/>
          <a:r>
            <a:rPr lang="en-US" dirty="0" smtClean="0"/>
            <a:t>Decreased contact with the canal walls further reduces the danger of compacting dentinal fillings in the canal </a:t>
          </a:r>
          <a:endParaRPr lang="en-US" dirty="0"/>
        </a:p>
      </dgm:t>
    </dgm:pt>
    <dgm:pt modelId="{22FE08DF-7282-4AE4-88DC-5F7847D640B4}" type="parTrans" cxnId="{24A56A48-A132-419F-B237-1CD0ABCAAFA8}">
      <dgm:prSet/>
      <dgm:spPr/>
      <dgm:t>
        <a:bodyPr/>
        <a:lstStyle/>
        <a:p>
          <a:endParaRPr lang="en-US"/>
        </a:p>
      </dgm:t>
    </dgm:pt>
    <dgm:pt modelId="{CC563409-B094-490C-9DB9-EAA649D0F250}" type="sibTrans" cxnId="{24A56A48-A132-419F-B237-1CD0ABCAAFA8}">
      <dgm:prSet/>
      <dgm:spPr/>
      <dgm:t>
        <a:bodyPr/>
        <a:lstStyle/>
        <a:p>
          <a:endParaRPr lang="en-US"/>
        </a:p>
      </dgm:t>
    </dgm:pt>
    <dgm:pt modelId="{2C89A039-9067-47D2-BDA4-FF521D33ACF3}">
      <dgm:prSet/>
      <dgm:spPr/>
      <dgm:t>
        <a:bodyPr/>
        <a:lstStyle/>
        <a:p>
          <a:pPr rtl="0"/>
          <a:r>
            <a:rPr lang="en-US" dirty="0" smtClean="0"/>
            <a:t>Used – filing &amp; rasping motion </a:t>
          </a:r>
          <a:endParaRPr lang="en-US" dirty="0"/>
        </a:p>
      </dgm:t>
    </dgm:pt>
    <dgm:pt modelId="{C3357541-5D8E-4FDB-8C15-29F8A058E104}" type="parTrans" cxnId="{1236CD15-AA85-4F61-B2A2-DDEBB1293853}">
      <dgm:prSet/>
      <dgm:spPr/>
      <dgm:t>
        <a:bodyPr/>
        <a:lstStyle/>
        <a:p>
          <a:endParaRPr lang="en-US"/>
        </a:p>
      </dgm:t>
    </dgm:pt>
    <dgm:pt modelId="{1FF78F05-6704-440E-8159-C40F5C985866}" type="sibTrans" cxnId="{1236CD15-AA85-4F61-B2A2-DDEBB1293853}">
      <dgm:prSet/>
      <dgm:spPr/>
      <dgm:t>
        <a:bodyPr/>
        <a:lstStyle/>
        <a:p>
          <a:endParaRPr lang="en-US"/>
        </a:p>
      </dgm:t>
    </dgm:pt>
    <dgm:pt modelId="{26891FD0-300F-4C95-9499-077F61FA1CE7}">
      <dgm:prSet/>
      <dgm:spPr/>
      <dgm:t>
        <a:bodyPr/>
        <a:lstStyle/>
        <a:p>
          <a:pPr rtl="0"/>
          <a:r>
            <a:rPr lang="en-US" dirty="0" smtClean="0"/>
            <a:t>Made- </a:t>
          </a:r>
          <a:r>
            <a:rPr lang="en-US" dirty="0" err="1" smtClean="0"/>
            <a:t>NiTi</a:t>
          </a:r>
          <a:r>
            <a:rPr lang="en-US" dirty="0" smtClean="0"/>
            <a:t> – flexible  </a:t>
          </a:r>
          <a:endParaRPr lang="en-US" dirty="0"/>
        </a:p>
      </dgm:t>
    </dgm:pt>
    <dgm:pt modelId="{BA485938-FA43-4071-8C64-9D7382326A4B}" type="parTrans" cxnId="{CBFFF701-1924-4875-8105-B5939C9CEA34}">
      <dgm:prSet/>
      <dgm:spPr/>
      <dgm:t>
        <a:bodyPr/>
        <a:lstStyle/>
        <a:p>
          <a:endParaRPr lang="en-US"/>
        </a:p>
      </dgm:t>
    </dgm:pt>
    <dgm:pt modelId="{BA046DAF-E280-4778-B05D-022D67059739}" type="sibTrans" cxnId="{CBFFF701-1924-4875-8105-B5939C9CEA34}">
      <dgm:prSet/>
      <dgm:spPr/>
      <dgm:t>
        <a:bodyPr/>
        <a:lstStyle/>
        <a:p>
          <a:endParaRPr lang="en-US"/>
        </a:p>
      </dgm:t>
    </dgm:pt>
    <dgm:pt modelId="{7E4D5253-298D-43B8-A41B-9BF05818304E}" type="pres">
      <dgm:prSet presAssocID="{EA097D8F-7540-4421-AF35-FBCF2A144B3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93A12C-F164-4B5C-BB51-A237BCEAFB3D}" type="pres">
      <dgm:prSet presAssocID="{CBA6454A-823B-4E99-ADB6-F101F1E0F1A5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91617-9BD4-4515-8FE2-FC2710AAFC26}" type="pres">
      <dgm:prSet presAssocID="{3CFA83EA-E414-4996-A810-A418FB52A9DF}" presName="spacer" presStyleCnt="0"/>
      <dgm:spPr/>
    </dgm:pt>
    <dgm:pt modelId="{9F47130C-6C8E-4FCF-96A0-AE46C0C01DC6}" type="pres">
      <dgm:prSet presAssocID="{B4B2AE44-42C6-4CB0-BDC0-482CF8260E5B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A0081-C93E-4B6B-A9D5-C6E19C0F3EA6}" type="pres">
      <dgm:prSet presAssocID="{58EEF8EC-89FF-4648-8BB5-F5D4A53ACD26}" presName="spacer" presStyleCnt="0"/>
      <dgm:spPr/>
    </dgm:pt>
    <dgm:pt modelId="{11190617-10A1-4EF0-A755-5F3B3147A4E5}" type="pres">
      <dgm:prSet presAssocID="{171E206A-5071-476F-871F-064955765E58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3848E9-23CC-4D93-A403-09A7C335B730}" type="pres">
      <dgm:prSet presAssocID="{2FC1360A-4E65-43F1-B4E2-99142D892CCE}" presName="spacer" presStyleCnt="0"/>
      <dgm:spPr/>
    </dgm:pt>
    <dgm:pt modelId="{6D1B2BB1-F13F-4EA2-98C8-59C95F0D16E1}" type="pres">
      <dgm:prSet presAssocID="{4E65293D-2049-46A5-AA6B-71351FD89C43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EBCA4A-76ED-4565-8E5C-562F37A0413C}" type="pres">
      <dgm:prSet presAssocID="{D33CD44F-3346-4225-BCA0-DA4058713563}" presName="spacer" presStyleCnt="0"/>
      <dgm:spPr/>
    </dgm:pt>
    <dgm:pt modelId="{A5ED6A0E-C624-40DE-A584-55A848311286}" type="pres">
      <dgm:prSet presAssocID="{3F651979-1243-4F88-A796-92D988C23A3F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BBEAE-ADCD-4FA0-9DDF-A747E2774AFA}" type="pres">
      <dgm:prSet presAssocID="{CC563409-B094-490C-9DB9-EAA649D0F250}" presName="spacer" presStyleCnt="0"/>
      <dgm:spPr/>
    </dgm:pt>
    <dgm:pt modelId="{CDD6EB69-1B0C-46A6-9463-E61B97CB19B1}" type="pres">
      <dgm:prSet presAssocID="{2C89A039-9067-47D2-BDA4-FF521D33ACF3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7FE5F-014E-41C0-81D9-F9543FEB4583}" type="pres">
      <dgm:prSet presAssocID="{1FF78F05-6704-440E-8159-C40F5C985866}" presName="spacer" presStyleCnt="0"/>
      <dgm:spPr/>
    </dgm:pt>
    <dgm:pt modelId="{AE0EFFD7-0433-43A7-9F04-2670B31950E5}" type="pres">
      <dgm:prSet presAssocID="{26891FD0-300F-4C95-9499-077F61FA1CE7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87B465-F9D9-4FD3-BA20-D8B875A0EA86}" type="presOf" srcId="{171E206A-5071-476F-871F-064955765E58}" destId="{11190617-10A1-4EF0-A755-5F3B3147A4E5}" srcOrd="0" destOrd="0" presId="urn:microsoft.com/office/officeart/2005/8/layout/vList2"/>
    <dgm:cxn modelId="{24A56A48-A132-419F-B237-1CD0ABCAAFA8}" srcId="{EA097D8F-7540-4421-AF35-FBCF2A144B34}" destId="{3F651979-1243-4F88-A796-92D988C23A3F}" srcOrd="4" destOrd="0" parTransId="{22FE08DF-7282-4AE4-88DC-5F7847D640B4}" sibTransId="{CC563409-B094-490C-9DB9-EAA649D0F250}"/>
    <dgm:cxn modelId="{2E03FD06-3DB1-42D1-AFEB-4C631153EDD3}" srcId="{EA097D8F-7540-4421-AF35-FBCF2A144B34}" destId="{171E206A-5071-476F-871F-064955765E58}" srcOrd="2" destOrd="0" parTransId="{D96967CB-EEE3-4149-A954-32673C36E1E6}" sibTransId="{2FC1360A-4E65-43F1-B4E2-99142D892CCE}"/>
    <dgm:cxn modelId="{9873B31B-E0C4-408C-9ABF-1D0D11819487}" type="presOf" srcId="{EA097D8F-7540-4421-AF35-FBCF2A144B34}" destId="{7E4D5253-298D-43B8-A41B-9BF05818304E}" srcOrd="0" destOrd="0" presId="urn:microsoft.com/office/officeart/2005/8/layout/vList2"/>
    <dgm:cxn modelId="{9DF9E94A-18F6-4A8C-A639-CD4E0669680D}" type="presOf" srcId="{2C89A039-9067-47D2-BDA4-FF521D33ACF3}" destId="{CDD6EB69-1B0C-46A6-9463-E61B97CB19B1}" srcOrd="0" destOrd="0" presId="urn:microsoft.com/office/officeart/2005/8/layout/vList2"/>
    <dgm:cxn modelId="{B2590C72-BA9A-4C59-A6E8-C8DB419C03DE}" srcId="{EA097D8F-7540-4421-AF35-FBCF2A144B34}" destId="{CBA6454A-823B-4E99-ADB6-F101F1E0F1A5}" srcOrd="0" destOrd="0" parTransId="{F19D60BD-FFDF-4F03-B0C9-921B73F1F030}" sibTransId="{3CFA83EA-E414-4996-A810-A418FB52A9DF}"/>
    <dgm:cxn modelId="{1236CD15-AA85-4F61-B2A2-DDEBB1293853}" srcId="{EA097D8F-7540-4421-AF35-FBCF2A144B34}" destId="{2C89A039-9067-47D2-BDA4-FF521D33ACF3}" srcOrd="5" destOrd="0" parTransId="{C3357541-5D8E-4FDB-8C15-29F8A058E104}" sibTransId="{1FF78F05-6704-440E-8159-C40F5C985866}"/>
    <dgm:cxn modelId="{47183555-748A-434C-A11E-9E06AE9C3C60}" type="presOf" srcId="{26891FD0-300F-4C95-9499-077F61FA1CE7}" destId="{AE0EFFD7-0433-43A7-9F04-2670B31950E5}" srcOrd="0" destOrd="0" presId="urn:microsoft.com/office/officeart/2005/8/layout/vList2"/>
    <dgm:cxn modelId="{C8F725EC-E68A-401A-845E-5D6B8BC0018C}" type="presOf" srcId="{CBA6454A-823B-4E99-ADB6-F101F1E0F1A5}" destId="{D393A12C-F164-4B5C-BB51-A237BCEAFB3D}" srcOrd="0" destOrd="0" presId="urn:microsoft.com/office/officeart/2005/8/layout/vList2"/>
    <dgm:cxn modelId="{CBFFF701-1924-4875-8105-B5939C9CEA34}" srcId="{EA097D8F-7540-4421-AF35-FBCF2A144B34}" destId="{26891FD0-300F-4C95-9499-077F61FA1CE7}" srcOrd="6" destOrd="0" parTransId="{BA485938-FA43-4071-8C64-9D7382326A4B}" sibTransId="{BA046DAF-E280-4778-B05D-022D67059739}"/>
    <dgm:cxn modelId="{B7AC60FB-6D11-464C-BD1C-C9C0E2F5C250}" type="presOf" srcId="{4E65293D-2049-46A5-AA6B-71351FD89C43}" destId="{6D1B2BB1-F13F-4EA2-98C8-59C95F0D16E1}" srcOrd="0" destOrd="0" presId="urn:microsoft.com/office/officeart/2005/8/layout/vList2"/>
    <dgm:cxn modelId="{CA6AA8D4-8125-4550-9B94-1C780A0B2241}" type="presOf" srcId="{B4B2AE44-42C6-4CB0-BDC0-482CF8260E5B}" destId="{9F47130C-6C8E-4FCF-96A0-AE46C0C01DC6}" srcOrd="0" destOrd="0" presId="urn:microsoft.com/office/officeart/2005/8/layout/vList2"/>
    <dgm:cxn modelId="{8B91B0C5-E02E-4653-9C95-BEC2CE30EEB9}" type="presOf" srcId="{3F651979-1243-4F88-A796-92D988C23A3F}" destId="{A5ED6A0E-C624-40DE-A584-55A848311286}" srcOrd="0" destOrd="0" presId="urn:microsoft.com/office/officeart/2005/8/layout/vList2"/>
    <dgm:cxn modelId="{91C22621-360F-4DE2-BA12-60F181292FF6}" srcId="{EA097D8F-7540-4421-AF35-FBCF2A144B34}" destId="{4E65293D-2049-46A5-AA6B-71351FD89C43}" srcOrd="3" destOrd="0" parTransId="{D514BB64-56C3-4030-AF6A-94B6F03D2AC1}" sibTransId="{D33CD44F-3346-4225-BCA0-DA4058713563}"/>
    <dgm:cxn modelId="{4EE5D8DA-0CEC-410B-983A-F42E7B8ACB3E}" srcId="{EA097D8F-7540-4421-AF35-FBCF2A144B34}" destId="{B4B2AE44-42C6-4CB0-BDC0-482CF8260E5B}" srcOrd="1" destOrd="0" parTransId="{B5278B9C-E5F9-4A92-B405-AC0F028228AC}" sibTransId="{58EEF8EC-89FF-4648-8BB5-F5D4A53ACD26}"/>
    <dgm:cxn modelId="{C5229EE6-7FE9-41D7-AA1D-D62285A692EE}" type="presParOf" srcId="{7E4D5253-298D-43B8-A41B-9BF05818304E}" destId="{D393A12C-F164-4B5C-BB51-A237BCEAFB3D}" srcOrd="0" destOrd="0" presId="urn:microsoft.com/office/officeart/2005/8/layout/vList2"/>
    <dgm:cxn modelId="{833BBBBA-CC4A-44E3-A645-A838F6107A27}" type="presParOf" srcId="{7E4D5253-298D-43B8-A41B-9BF05818304E}" destId="{C2991617-9BD4-4515-8FE2-FC2710AAFC26}" srcOrd="1" destOrd="0" presId="urn:microsoft.com/office/officeart/2005/8/layout/vList2"/>
    <dgm:cxn modelId="{41C6FC7B-9BD0-4F01-B809-80F7B354E50D}" type="presParOf" srcId="{7E4D5253-298D-43B8-A41B-9BF05818304E}" destId="{9F47130C-6C8E-4FCF-96A0-AE46C0C01DC6}" srcOrd="2" destOrd="0" presId="urn:microsoft.com/office/officeart/2005/8/layout/vList2"/>
    <dgm:cxn modelId="{EC54AA80-303E-43CA-9C22-F02DF39F5920}" type="presParOf" srcId="{7E4D5253-298D-43B8-A41B-9BF05818304E}" destId="{460A0081-C93E-4B6B-A9D5-C6E19C0F3EA6}" srcOrd="3" destOrd="0" presId="urn:microsoft.com/office/officeart/2005/8/layout/vList2"/>
    <dgm:cxn modelId="{734221D6-96D9-46BE-952F-BF8A0624B802}" type="presParOf" srcId="{7E4D5253-298D-43B8-A41B-9BF05818304E}" destId="{11190617-10A1-4EF0-A755-5F3B3147A4E5}" srcOrd="4" destOrd="0" presId="urn:microsoft.com/office/officeart/2005/8/layout/vList2"/>
    <dgm:cxn modelId="{970387F2-8DD3-4A9E-BD3B-D224B05A5B9B}" type="presParOf" srcId="{7E4D5253-298D-43B8-A41B-9BF05818304E}" destId="{E53848E9-23CC-4D93-A403-09A7C335B730}" srcOrd="5" destOrd="0" presId="urn:microsoft.com/office/officeart/2005/8/layout/vList2"/>
    <dgm:cxn modelId="{9F86E122-42C0-4327-A1D0-F6BF7BFD1BF7}" type="presParOf" srcId="{7E4D5253-298D-43B8-A41B-9BF05818304E}" destId="{6D1B2BB1-F13F-4EA2-98C8-59C95F0D16E1}" srcOrd="6" destOrd="0" presId="urn:microsoft.com/office/officeart/2005/8/layout/vList2"/>
    <dgm:cxn modelId="{0159989F-4F80-4FD9-B491-467DFDD187F1}" type="presParOf" srcId="{7E4D5253-298D-43B8-A41B-9BF05818304E}" destId="{59EBCA4A-76ED-4565-8E5C-562F37A0413C}" srcOrd="7" destOrd="0" presId="urn:microsoft.com/office/officeart/2005/8/layout/vList2"/>
    <dgm:cxn modelId="{F028C30C-86D0-41D6-8F20-6C64030AB1DC}" type="presParOf" srcId="{7E4D5253-298D-43B8-A41B-9BF05818304E}" destId="{A5ED6A0E-C624-40DE-A584-55A848311286}" srcOrd="8" destOrd="0" presId="urn:microsoft.com/office/officeart/2005/8/layout/vList2"/>
    <dgm:cxn modelId="{C8448AC4-9A46-468E-8046-8A862F24E9A2}" type="presParOf" srcId="{7E4D5253-298D-43B8-A41B-9BF05818304E}" destId="{9AEBBEAE-ADCD-4FA0-9DDF-A747E2774AFA}" srcOrd="9" destOrd="0" presId="urn:microsoft.com/office/officeart/2005/8/layout/vList2"/>
    <dgm:cxn modelId="{BF971CC3-254E-4CCA-9A39-620834167992}" type="presParOf" srcId="{7E4D5253-298D-43B8-A41B-9BF05818304E}" destId="{CDD6EB69-1B0C-46A6-9463-E61B97CB19B1}" srcOrd="10" destOrd="0" presId="urn:microsoft.com/office/officeart/2005/8/layout/vList2"/>
    <dgm:cxn modelId="{B77BDCF7-4DB3-44FA-BC4A-E9FFFCCD776A}" type="presParOf" srcId="{7E4D5253-298D-43B8-A41B-9BF05818304E}" destId="{D537FE5F-014E-41C0-81D9-F9543FEB4583}" srcOrd="11" destOrd="0" presId="urn:microsoft.com/office/officeart/2005/8/layout/vList2"/>
    <dgm:cxn modelId="{E1E832FB-803E-424B-92D0-31F268CD9B00}" type="presParOf" srcId="{7E4D5253-298D-43B8-A41B-9BF05818304E}" destId="{AE0EFFD7-0433-43A7-9F04-2670B31950E5}" srcOrd="12" destOrd="0" presId="urn:microsoft.com/office/officeart/2005/8/layout/vList2"/>
  </dgm:cxnLst>
  <dgm:bg/>
  <dgm:whole/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5022AB1D-3DA6-446E-9FA2-93E76C05C0CB}" type="doc">
      <dgm:prSet loTypeId="urn:microsoft.com/office/officeart/2005/8/layout/default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en-US"/>
        </a:p>
      </dgm:t>
    </dgm:pt>
    <dgm:pt modelId="{48E2E1E1-9A3D-4CB4-B72E-B9E482B725BC}">
      <dgm:prSet/>
      <dgm:spPr/>
      <dgm:t>
        <a:bodyPr/>
        <a:lstStyle/>
        <a:p>
          <a:pPr rtl="0"/>
          <a:r>
            <a:rPr lang="en-US" dirty="0" smtClean="0"/>
            <a:t>Triangular  cross- section that gives sharper cutting blades &amp; more room for debris removal</a:t>
          </a:r>
          <a:endParaRPr lang="en-US" dirty="0"/>
        </a:p>
      </dgm:t>
    </dgm:pt>
    <dgm:pt modelId="{2D09A778-213C-4139-908A-885CD918FDA2}" type="parTrans" cxnId="{8EA456D5-3C27-43E2-9FC4-11E306BF09CE}">
      <dgm:prSet/>
      <dgm:spPr/>
      <dgm:t>
        <a:bodyPr/>
        <a:lstStyle/>
        <a:p>
          <a:endParaRPr lang="en-US"/>
        </a:p>
      </dgm:t>
    </dgm:pt>
    <dgm:pt modelId="{3E956E17-1CC5-4138-943B-D21A8B534EB3}" type="sibTrans" cxnId="{8EA456D5-3C27-43E2-9FC4-11E306BF09CE}">
      <dgm:prSet/>
      <dgm:spPr/>
      <dgm:t>
        <a:bodyPr/>
        <a:lstStyle/>
        <a:p>
          <a:endParaRPr lang="en-US"/>
        </a:p>
      </dgm:t>
    </dgm:pt>
    <dgm:pt modelId="{9D8CBC56-A8A1-40B2-89DB-3011DC8ECA1E}">
      <dgm:prSet/>
      <dgm:spPr/>
      <dgm:t>
        <a:bodyPr/>
        <a:lstStyle/>
        <a:p>
          <a:pPr rtl="0"/>
          <a:r>
            <a:rPr lang="en-US" dirty="0" smtClean="0"/>
            <a:t>Extremely flexible &amp; resists facture  </a:t>
          </a:r>
          <a:endParaRPr lang="en-US" dirty="0"/>
        </a:p>
      </dgm:t>
    </dgm:pt>
    <dgm:pt modelId="{76971DF2-2899-4FD6-9519-D69EC11618BA}" type="parTrans" cxnId="{0403F955-16CB-46D1-860F-31D2522A4CB0}">
      <dgm:prSet/>
      <dgm:spPr/>
      <dgm:t>
        <a:bodyPr/>
        <a:lstStyle/>
        <a:p>
          <a:endParaRPr lang="en-US"/>
        </a:p>
      </dgm:t>
    </dgm:pt>
    <dgm:pt modelId="{BA15BEFB-6478-4607-8EBD-53C0CB3DF409}" type="sibTrans" cxnId="{0403F955-16CB-46D1-860F-31D2522A4CB0}">
      <dgm:prSet/>
      <dgm:spPr/>
      <dgm:t>
        <a:bodyPr/>
        <a:lstStyle/>
        <a:p>
          <a:endParaRPr lang="en-US"/>
        </a:p>
      </dgm:t>
    </dgm:pt>
    <dgm:pt modelId="{8A0636FD-B627-4536-91B0-FFE3276CFE47}">
      <dgm:prSet/>
      <dgm:spPr/>
      <dgm:t>
        <a:bodyPr/>
        <a:lstStyle/>
        <a:p>
          <a:pPr rtl="0"/>
          <a:r>
            <a:rPr lang="en-US" dirty="0" smtClean="0"/>
            <a:t>Made of </a:t>
          </a:r>
          <a:r>
            <a:rPr lang="en-US" dirty="0" err="1" smtClean="0"/>
            <a:t>NiTI</a:t>
          </a:r>
          <a:r>
            <a:rPr lang="en-US" dirty="0" smtClean="0"/>
            <a:t> &amp; hence flexible </a:t>
          </a:r>
          <a:endParaRPr lang="en-US" dirty="0"/>
        </a:p>
      </dgm:t>
    </dgm:pt>
    <dgm:pt modelId="{2FBFF0FD-7228-4DF9-B22C-B4847305EEE1}" type="parTrans" cxnId="{5F3DDFCF-FF5F-414D-8CE8-38BB83875DEC}">
      <dgm:prSet/>
      <dgm:spPr/>
      <dgm:t>
        <a:bodyPr/>
        <a:lstStyle/>
        <a:p>
          <a:endParaRPr lang="en-US"/>
        </a:p>
      </dgm:t>
    </dgm:pt>
    <dgm:pt modelId="{B23ECDBD-66F9-4EB5-8259-3D831AFABE79}" type="sibTrans" cxnId="{5F3DDFCF-FF5F-414D-8CE8-38BB83875DEC}">
      <dgm:prSet/>
      <dgm:spPr/>
      <dgm:t>
        <a:bodyPr/>
        <a:lstStyle/>
        <a:p>
          <a:endParaRPr lang="en-US"/>
        </a:p>
      </dgm:t>
    </dgm:pt>
    <dgm:pt modelId="{17EB0CF4-0ECC-42C0-ADE7-B062C6FEF69E}">
      <dgm:prSet/>
      <dgm:spPr/>
      <dgm:t>
        <a:bodyPr/>
        <a:lstStyle/>
        <a:p>
          <a:pPr rtl="0"/>
          <a:r>
            <a:rPr lang="en-US" dirty="0" smtClean="0"/>
            <a:t>The file tip is non cutting ( Butt tip )</a:t>
          </a:r>
          <a:endParaRPr lang="en-US" dirty="0"/>
        </a:p>
      </dgm:t>
    </dgm:pt>
    <dgm:pt modelId="{1E6DD276-880D-44BD-AD16-C135F71D7769}" type="parTrans" cxnId="{5AEEEEE8-063B-4527-9F96-3F55E2CEE084}">
      <dgm:prSet/>
      <dgm:spPr/>
      <dgm:t>
        <a:bodyPr/>
        <a:lstStyle/>
        <a:p>
          <a:endParaRPr lang="en-US"/>
        </a:p>
      </dgm:t>
    </dgm:pt>
    <dgm:pt modelId="{949CB02B-956B-49D6-929C-00B9F7CD4519}" type="sibTrans" cxnId="{5AEEEEE8-063B-4527-9F96-3F55E2CEE084}">
      <dgm:prSet/>
      <dgm:spPr/>
      <dgm:t>
        <a:bodyPr/>
        <a:lstStyle/>
        <a:p>
          <a:endParaRPr lang="en-US"/>
        </a:p>
      </dgm:t>
    </dgm:pt>
    <dgm:pt modelId="{BD3D8BB5-A847-48B6-BA71-81EA8289866F}" type="pres">
      <dgm:prSet presAssocID="{5022AB1D-3DA6-446E-9FA2-93E76C05C0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088711-FDCD-4E65-AC18-7EA8F5C3B8FB}" type="pres">
      <dgm:prSet presAssocID="{48E2E1E1-9A3D-4CB4-B72E-B9E482B725B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C5BB0C-8337-489C-A97A-4E29E07CED6F}" type="pres">
      <dgm:prSet presAssocID="{3E956E17-1CC5-4138-943B-D21A8B534EB3}" presName="sibTrans" presStyleCnt="0"/>
      <dgm:spPr/>
    </dgm:pt>
    <dgm:pt modelId="{3A2B1BCA-8963-435B-9AC6-097AC571A16C}" type="pres">
      <dgm:prSet presAssocID="{9D8CBC56-A8A1-40B2-89DB-3011DC8ECA1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39238-BA1A-4043-BF43-BE22356CA50A}" type="pres">
      <dgm:prSet presAssocID="{BA15BEFB-6478-4607-8EBD-53C0CB3DF409}" presName="sibTrans" presStyleCnt="0"/>
      <dgm:spPr/>
    </dgm:pt>
    <dgm:pt modelId="{CFCECF91-D43E-452F-BABD-B5475B969AFA}" type="pres">
      <dgm:prSet presAssocID="{8A0636FD-B627-4536-91B0-FFE3276CFE4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8AF5A7-BAE0-4B86-BD1D-74450E1F6D80}" type="pres">
      <dgm:prSet presAssocID="{B23ECDBD-66F9-4EB5-8259-3D831AFABE79}" presName="sibTrans" presStyleCnt="0"/>
      <dgm:spPr/>
    </dgm:pt>
    <dgm:pt modelId="{B775431D-89C0-4970-8F46-10CFF94080D5}" type="pres">
      <dgm:prSet presAssocID="{17EB0CF4-0ECC-42C0-ADE7-B062C6FEF69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03F955-16CB-46D1-860F-31D2522A4CB0}" srcId="{5022AB1D-3DA6-446E-9FA2-93E76C05C0CB}" destId="{9D8CBC56-A8A1-40B2-89DB-3011DC8ECA1E}" srcOrd="1" destOrd="0" parTransId="{76971DF2-2899-4FD6-9519-D69EC11618BA}" sibTransId="{BA15BEFB-6478-4607-8EBD-53C0CB3DF409}"/>
    <dgm:cxn modelId="{FF78D65B-1080-4857-89A0-54A8D3811B5C}" type="presOf" srcId="{17EB0CF4-0ECC-42C0-ADE7-B062C6FEF69E}" destId="{B775431D-89C0-4970-8F46-10CFF94080D5}" srcOrd="0" destOrd="0" presId="urn:microsoft.com/office/officeart/2005/8/layout/default"/>
    <dgm:cxn modelId="{EBE07944-76F7-4D68-A54B-9D568093BD14}" type="presOf" srcId="{8A0636FD-B627-4536-91B0-FFE3276CFE47}" destId="{CFCECF91-D43E-452F-BABD-B5475B969AFA}" srcOrd="0" destOrd="0" presId="urn:microsoft.com/office/officeart/2005/8/layout/default"/>
    <dgm:cxn modelId="{8EA456D5-3C27-43E2-9FC4-11E306BF09CE}" srcId="{5022AB1D-3DA6-446E-9FA2-93E76C05C0CB}" destId="{48E2E1E1-9A3D-4CB4-B72E-B9E482B725BC}" srcOrd="0" destOrd="0" parTransId="{2D09A778-213C-4139-908A-885CD918FDA2}" sibTransId="{3E956E17-1CC5-4138-943B-D21A8B534EB3}"/>
    <dgm:cxn modelId="{15DEB437-D7D7-4F4A-A890-0B5D2B50E0DE}" type="presOf" srcId="{5022AB1D-3DA6-446E-9FA2-93E76C05C0CB}" destId="{BD3D8BB5-A847-48B6-BA71-81EA8289866F}" srcOrd="0" destOrd="0" presId="urn:microsoft.com/office/officeart/2005/8/layout/default"/>
    <dgm:cxn modelId="{5F3DDFCF-FF5F-414D-8CE8-38BB83875DEC}" srcId="{5022AB1D-3DA6-446E-9FA2-93E76C05C0CB}" destId="{8A0636FD-B627-4536-91B0-FFE3276CFE47}" srcOrd="2" destOrd="0" parTransId="{2FBFF0FD-7228-4DF9-B22C-B4847305EEE1}" sibTransId="{B23ECDBD-66F9-4EB5-8259-3D831AFABE79}"/>
    <dgm:cxn modelId="{361031DE-9636-42D3-852F-6AB6A62C6071}" type="presOf" srcId="{9D8CBC56-A8A1-40B2-89DB-3011DC8ECA1E}" destId="{3A2B1BCA-8963-435B-9AC6-097AC571A16C}" srcOrd="0" destOrd="0" presId="urn:microsoft.com/office/officeart/2005/8/layout/default"/>
    <dgm:cxn modelId="{5AEEEEE8-063B-4527-9F96-3F55E2CEE084}" srcId="{5022AB1D-3DA6-446E-9FA2-93E76C05C0CB}" destId="{17EB0CF4-0ECC-42C0-ADE7-B062C6FEF69E}" srcOrd="3" destOrd="0" parTransId="{1E6DD276-880D-44BD-AD16-C135F71D7769}" sibTransId="{949CB02B-956B-49D6-929C-00B9F7CD4519}"/>
    <dgm:cxn modelId="{76E1257F-4CBD-47DD-873A-66EE3246D188}" type="presOf" srcId="{48E2E1E1-9A3D-4CB4-B72E-B9E482B725BC}" destId="{91088711-FDCD-4E65-AC18-7EA8F5C3B8FB}" srcOrd="0" destOrd="0" presId="urn:microsoft.com/office/officeart/2005/8/layout/default"/>
    <dgm:cxn modelId="{C77756C1-1EB8-4EB2-A7D7-D72BD8CBB6DE}" type="presParOf" srcId="{BD3D8BB5-A847-48B6-BA71-81EA8289866F}" destId="{91088711-FDCD-4E65-AC18-7EA8F5C3B8FB}" srcOrd="0" destOrd="0" presId="urn:microsoft.com/office/officeart/2005/8/layout/default"/>
    <dgm:cxn modelId="{A5FD2AC4-A1A7-407E-A6B8-178C28B0B070}" type="presParOf" srcId="{BD3D8BB5-A847-48B6-BA71-81EA8289866F}" destId="{5CC5BB0C-8337-489C-A97A-4E29E07CED6F}" srcOrd="1" destOrd="0" presId="urn:microsoft.com/office/officeart/2005/8/layout/default"/>
    <dgm:cxn modelId="{04B7C7E7-5DD2-4C7F-B99A-F8E54BC7B67C}" type="presParOf" srcId="{BD3D8BB5-A847-48B6-BA71-81EA8289866F}" destId="{3A2B1BCA-8963-435B-9AC6-097AC571A16C}" srcOrd="2" destOrd="0" presId="urn:microsoft.com/office/officeart/2005/8/layout/default"/>
    <dgm:cxn modelId="{E15A9AEF-09AC-46AE-A527-C4BFD6796EB2}" type="presParOf" srcId="{BD3D8BB5-A847-48B6-BA71-81EA8289866F}" destId="{21039238-BA1A-4043-BF43-BE22356CA50A}" srcOrd="3" destOrd="0" presId="urn:microsoft.com/office/officeart/2005/8/layout/default"/>
    <dgm:cxn modelId="{C7B2B6BC-32A1-4526-B518-F62FAFDF3736}" type="presParOf" srcId="{BD3D8BB5-A847-48B6-BA71-81EA8289866F}" destId="{CFCECF91-D43E-452F-BABD-B5475B969AFA}" srcOrd="4" destOrd="0" presId="urn:microsoft.com/office/officeart/2005/8/layout/default"/>
    <dgm:cxn modelId="{FD8DF992-7C84-4039-80B6-6A4B2DA2A4F8}" type="presParOf" srcId="{BD3D8BB5-A847-48B6-BA71-81EA8289866F}" destId="{AA8AF5A7-BAE0-4B86-BD1D-74450E1F6D80}" srcOrd="5" destOrd="0" presId="urn:microsoft.com/office/officeart/2005/8/layout/default"/>
    <dgm:cxn modelId="{C3F435ED-C6B7-45D6-A369-6690BFA535E1}" type="presParOf" srcId="{BD3D8BB5-A847-48B6-BA71-81EA8289866F}" destId="{B775431D-89C0-4970-8F46-10CFF94080D5}" srcOrd="6" destOrd="0" presId="urn:microsoft.com/office/officeart/2005/8/layout/default"/>
  </dgm:cxnLst>
  <dgm:bg/>
  <dgm:whole/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D31D7997-6C81-4643-8F7B-D2645A01D5C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BA343FD1-48C0-44B0-ACA2-7A8ABDB39947}">
      <dgm:prSet/>
      <dgm:spPr/>
      <dgm:t>
        <a:bodyPr/>
        <a:lstStyle/>
        <a:p>
          <a:pPr rtl="0"/>
          <a:r>
            <a:rPr lang="en-US" dirty="0" smtClean="0"/>
            <a:t>Sharp cutting edge of  the instrument  is removed </a:t>
          </a:r>
          <a:endParaRPr lang="en-US" dirty="0"/>
        </a:p>
      </dgm:t>
    </dgm:pt>
    <dgm:pt modelId="{16E3E87B-E6E8-4B39-88DF-B97663BC5D1A}" type="parTrans" cxnId="{DFCC80B1-A80A-4F66-8257-8AB26DA706E8}">
      <dgm:prSet/>
      <dgm:spPr/>
      <dgm:t>
        <a:bodyPr/>
        <a:lstStyle/>
        <a:p>
          <a:endParaRPr lang="en-US"/>
        </a:p>
      </dgm:t>
    </dgm:pt>
    <dgm:pt modelId="{9B34718A-37E0-49A6-BE07-D47AF79BC31B}" type="sibTrans" cxnId="{DFCC80B1-A80A-4F66-8257-8AB26DA706E8}">
      <dgm:prSet/>
      <dgm:spPr/>
      <dgm:t>
        <a:bodyPr/>
        <a:lstStyle/>
        <a:p>
          <a:endParaRPr lang="en-US"/>
        </a:p>
      </dgm:t>
    </dgm:pt>
    <dgm:pt modelId="{38B9BA70-FFBB-4D39-87C0-69E8F5BBC685}">
      <dgm:prSet/>
      <dgm:spPr/>
      <dgm:t>
        <a:bodyPr/>
        <a:lstStyle/>
        <a:p>
          <a:pPr rtl="0"/>
          <a:r>
            <a:rPr lang="en-US" dirty="0" smtClean="0"/>
            <a:t>Non cutting tip &amp; less negative rake angle than K-file</a:t>
          </a:r>
          <a:endParaRPr lang="en-US" dirty="0"/>
        </a:p>
      </dgm:t>
    </dgm:pt>
    <dgm:pt modelId="{5B8152C4-F00F-4B62-B766-ED97AA4B18DD}" type="parTrans" cxnId="{08CBC375-A490-4037-9783-5D58FE99F1C2}">
      <dgm:prSet/>
      <dgm:spPr/>
      <dgm:t>
        <a:bodyPr/>
        <a:lstStyle/>
        <a:p>
          <a:endParaRPr lang="en-US"/>
        </a:p>
      </dgm:t>
    </dgm:pt>
    <dgm:pt modelId="{63D12A2C-C717-41A3-BD56-44496C393DE9}" type="sibTrans" cxnId="{08CBC375-A490-4037-9783-5D58FE99F1C2}">
      <dgm:prSet/>
      <dgm:spPr/>
      <dgm:t>
        <a:bodyPr/>
        <a:lstStyle/>
        <a:p>
          <a:endParaRPr lang="en-US"/>
        </a:p>
      </dgm:t>
    </dgm:pt>
    <dgm:pt modelId="{C0BF0248-355C-4A83-9979-BE0415F3016C}">
      <dgm:prSet/>
      <dgm:spPr/>
      <dgm:t>
        <a:bodyPr/>
        <a:lstStyle/>
        <a:p>
          <a:pPr rtl="0"/>
          <a:r>
            <a:rPr lang="en-US" dirty="0" smtClean="0"/>
            <a:t>Triangular in cross section </a:t>
          </a:r>
          <a:endParaRPr lang="en-US" dirty="0"/>
        </a:p>
      </dgm:t>
    </dgm:pt>
    <dgm:pt modelId="{AFF14510-3801-4A88-B35A-0C7BCA83FB43}" type="parTrans" cxnId="{B0A11F2E-73E0-4257-97C0-1520120AA4CE}">
      <dgm:prSet/>
      <dgm:spPr/>
      <dgm:t>
        <a:bodyPr/>
        <a:lstStyle/>
        <a:p>
          <a:endParaRPr lang="en-US"/>
        </a:p>
      </dgm:t>
    </dgm:pt>
    <dgm:pt modelId="{B97B913F-F3E7-491A-881B-BD1A4F3DACC6}" type="sibTrans" cxnId="{B0A11F2E-73E0-4257-97C0-1520120AA4CE}">
      <dgm:prSet/>
      <dgm:spPr/>
      <dgm:t>
        <a:bodyPr/>
        <a:lstStyle/>
        <a:p>
          <a:endParaRPr lang="en-US"/>
        </a:p>
      </dgm:t>
    </dgm:pt>
    <dgm:pt modelId="{AC0DDF46-1ACF-41D9-9CB8-95D921D4FFF7}">
      <dgm:prSet/>
      <dgm:spPr/>
      <dgm:t>
        <a:bodyPr/>
        <a:lstStyle/>
        <a:p>
          <a:pPr rtl="0"/>
          <a:r>
            <a:rPr lang="en-US" dirty="0" smtClean="0"/>
            <a:t>More flexible </a:t>
          </a:r>
          <a:endParaRPr lang="en-US" dirty="0"/>
        </a:p>
      </dgm:t>
    </dgm:pt>
    <dgm:pt modelId="{B1EA00F6-DD3B-4E74-B44E-031CE5143806}" type="parTrans" cxnId="{9A653B0B-571C-44F9-AD5E-145F863BBD35}">
      <dgm:prSet/>
      <dgm:spPr/>
      <dgm:t>
        <a:bodyPr/>
        <a:lstStyle/>
        <a:p>
          <a:endParaRPr lang="en-US"/>
        </a:p>
      </dgm:t>
    </dgm:pt>
    <dgm:pt modelId="{A12985ED-EA7A-41DB-8531-1A50A85B71A2}" type="sibTrans" cxnId="{9A653B0B-571C-44F9-AD5E-145F863BBD35}">
      <dgm:prSet/>
      <dgm:spPr/>
      <dgm:t>
        <a:bodyPr/>
        <a:lstStyle/>
        <a:p>
          <a:endParaRPr lang="en-US"/>
        </a:p>
      </dgm:t>
    </dgm:pt>
    <dgm:pt modelId="{92C0D717-2EA3-4697-9233-16C9BA423C6F}">
      <dgm:prSet/>
      <dgm:spPr/>
      <dgm:t>
        <a:bodyPr/>
        <a:lstStyle/>
        <a:p>
          <a:pPr rtl="0"/>
          <a:r>
            <a:rPr lang="en-US" dirty="0" smtClean="0"/>
            <a:t>Made – </a:t>
          </a:r>
          <a:r>
            <a:rPr lang="en-US" dirty="0" err="1" smtClean="0"/>
            <a:t>NiTi</a:t>
          </a:r>
          <a:r>
            <a:rPr lang="en-US" dirty="0" smtClean="0"/>
            <a:t> – flexible </a:t>
          </a:r>
          <a:endParaRPr lang="en-US" dirty="0"/>
        </a:p>
      </dgm:t>
    </dgm:pt>
    <dgm:pt modelId="{099DA7F0-011C-45DF-BC00-24C9010D10B0}" type="parTrans" cxnId="{732B2A11-ED54-4359-8336-B14001ECC226}">
      <dgm:prSet/>
      <dgm:spPr/>
      <dgm:t>
        <a:bodyPr/>
        <a:lstStyle/>
        <a:p>
          <a:endParaRPr lang="en-US"/>
        </a:p>
      </dgm:t>
    </dgm:pt>
    <dgm:pt modelId="{96E3EE7F-30BC-44FE-8B4F-3F713B5862C9}" type="sibTrans" cxnId="{732B2A11-ED54-4359-8336-B14001ECC226}">
      <dgm:prSet/>
      <dgm:spPr/>
      <dgm:t>
        <a:bodyPr/>
        <a:lstStyle/>
        <a:p>
          <a:endParaRPr lang="en-US"/>
        </a:p>
      </dgm:t>
    </dgm:pt>
    <dgm:pt modelId="{7431E144-C912-4613-B0C4-9715361E2219}" type="pres">
      <dgm:prSet presAssocID="{D31D7997-6C81-4643-8F7B-D2645A01D5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27B513-E256-4540-8148-981F69F3F58B}" type="pres">
      <dgm:prSet presAssocID="{BA343FD1-48C0-44B0-ACA2-7A8ABDB3994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41BF8-6878-4A87-8B3B-04908D6B8E2F}" type="pres">
      <dgm:prSet presAssocID="{9B34718A-37E0-49A6-BE07-D47AF79BC31B}" presName="spacer" presStyleCnt="0"/>
      <dgm:spPr/>
      <dgm:t>
        <a:bodyPr/>
        <a:lstStyle/>
        <a:p>
          <a:endParaRPr lang="en-US"/>
        </a:p>
      </dgm:t>
    </dgm:pt>
    <dgm:pt modelId="{C135CF7B-4234-4071-B31A-04C5A4D4DA91}" type="pres">
      <dgm:prSet presAssocID="{38B9BA70-FFBB-4D39-87C0-69E8F5BBC68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D674B-B6A0-405F-A0BB-8D16CB58655E}" type="pres">
      <dgm:prSet presAssocID="{63D12A2C-C717-41A3-BD56-44496C393DE9}" presName="spacer" presStyleCnt="0"/>
      <dgm:spPr/>
      <dgm:t>
        <a:bodyPr/>
        <a:lstStyle/>
        <a:p>
          <a:endParaRPr lang="en-US"/>
        </a:p>
      </dgm:t>
    </dgm:pt>
    <dgm:pt modelId="{6A5204E5-377C-44A4-B575-7912D64F8578}" type="pres">
      <dgm:prSet presAssocID="{C0BF0248-355C-4A83-9979-BE0415F3016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C0FFC2-C3E1-46BF-8313-9FE8EE3A2D9F}" type="pres">
      <dgm:prSet presAssocID="{B97B913F-F3E7-491A-881B-BD1A4F3DACC6}" presName="spacer" presStyleCnt="0"/>
      <dgm:spPr/>
      <dgm:t>
        <a:bodyPr/>
        <a:lstStyle/>
        <a:p>
          <a:endParaRPr lang="en-US"/>
        </a:p>
      </dgm:t>
    </dgm:pt>
    <dgm:pt modelId="{98570D5E-1927-4932-88FC-E2F409DC37CD}" type="pres">
      <dgm:prSet presAssocID="{AC0DDF46-1ACF-41D9-9CB8-95D921D4FFF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AD825-7678-4C28-BC55-413899669921}" type="pres">
      <dgm:prSet presAssocID="{A12985ED-EA7A-41DB-8531-1A50A85B71A2}" presName="spacer" presStyleCnt="0"/>
      <dgm:spPr/>
      <dgm:t>
        <a:bodyPr/>
        <a:lstStyle/>
        <a:p>
          <a:endParaRPr lang="en-US"/>
        </a:p>
      </dgm:t>
    </dgm:pt>
    <dgm:pt modelId="{C5FFF193-7E71-44F5-921A-874876247F85}" type="pres">
      <dgm:prSet presAssocID="{92C0D717-2EA3-4697-9233-16C9BA423C6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CC80B1-A80A-4F66-8257-8AB26DA706E8}" srcId="{D31D7997-6C81-4643-8F7B-D2645A01D5CB}" destId="{BA343FD1-48C0-44B0-ACA2-7A8ABDB39947}" srcOrd="0" destOrd="0" parTransId="{16E3E87B-E6E8-4B39-88DF-B97663BC5D1A}" sibTransId="{9B34718A-37E0-49A6-BE07-D47AF79BC31B}"/>
    <dgm:cxn modelId="{732B2A11-ED54-4359-8336-B14001ECC226}" srcId="{D31D7997-6C81-4643-8F7B-D2645A01D5CB}" destId="{92C0D717-2EA3-4697-9233-16C9BA423C6F}" srcOrd="4" destOrd="0" parTransId="{099DA7F0-011C-45DF-BC00-24C9010D10B0}" sibTransId="{96E3EE7F-30BC-44FE-8B4F-3F713B5862C9}"/>
    <dgm:cxn modelId="{15DE0C73-97E1-4727-8D9E-B4B986C4B093}" type="presOf" srcId="{92C0D717-2EA3-4697-9233-16C9BA423C6F}" destId="{C5FFF193-7E71-44F5-921A-874876247F85}" srcOrd="0" destOrd="0" presId="urn:microsoft.com/office/officeart/2005/8/layout/vList2"/>
    <dgm:cxn modelId="{38B458AC-D270-463F-88DF-4B76F3988E50}" type="presOf" srcId="{38B9BA70-FFBB-4D39-87C0-69E8F5BBC685}" destId="{C135CF7B-4234-4071-B31A-04C5A4D4DA91}" srcOrd="0" destOrd="0" presId="urn:microsoft.com/office/officeart/2005/8/layout/vList2"/>
    <dgm:cxn modelId="{4EDDD210-7BFD-4006-B533-5B0F3962E8F8}" type="presOf" srcId="{D31D7997-6C81-4643-8F7B-D2645A01D5CB}" destId="{7431E144-C912-4613-B0C4-9715361E2219}" srcOrd="0" destOrd="0" presId="urn:microsoft.com/office/officeart/2005/8/layout/vList2"/>
    <dgm:cxn modelId="{08CBC375-A490-4037-9783-5D58FE99F1C2}" srcId="{D31D7997-6C81-4643-8F7B-D2645A01D5CB}" destId="{38B9BA70-FFBB-4D39-87C0-69E8F5BBC685}" srcOrd="1" destOrd="0" parTransId="{5B8152C4-F00F-4B62-B766-ED97AA4B18DD}" sibTransId="{63D12A2C-C717-41A3-BD56-44496C393DE9}"/>
    <dgm:cxn modelId="{9A653B0B-571C-44F9-AD5E-145F863BBD35}" srcId="{D31D7997-6C81-4643-8F7B-D2645A01D5CB}" destId="{AC0DDF46-1ACF-41D9-9CB8-95D921D4FFF7}" srcOrd="3" destOrd="0" parTransId="{B1EA00F6-DD3B-4E74-B44E-031CE5143806}" sibTransId="{A12985ED-EA7A-41DB-8531-1A50A85B71A2}"/>
    <dgm:cxn modelId="{1422AEB9-B02B-4F9B-842C-CE73AF25906B}" type="presOf" srcId="{AC0DDF46-1ACF-41D9-9CB8-95D921D4FFF7}" destId="{98570D5E-1927-4932-88FC-E2F409DC37CD}" srcOrd="0" destOrd="0" presId="urn:microsoft.com/office/officeart/2005/8/layout/vList2"/>
    <dgm:cxn modelId="{F08371FB-AFB5-47EA-A695-317D6F8BCCA3}" type="presOf" srcId="{BA343FD1-48C0-44B0-ACA2-7A8ABDB39947}" destId="{A827B513-E256-4540-8148-981F69F3F58B}" srcOrd="0" destOrd="0" presId="urn:microsoft.com/office/officeart/2005/8/layout/vList2"/>
    <dgm:cxn modelId="{B0A11F2E-73E0-4257-97C0-1520120AA4CE}" srcId="{D31D7997-6C81-4643-8F7B-D2645A01D5CB}" destId="{C0BF0248-355C-4A83-9979-BE0415F3016C}" srcOrd="2" destOrd="0" parTransId="{AFF14510-3801-4A88-B35A-0C7BCA83FB43}" sibTransId="{B97B913F-F3E7-491A-881B-BD1A4F3DACC6}"/>
    <dgm:cxn modelId="{EABC80E2-3E77-4629-BF9B-74535185267F}" type="presOf" srcId="{C0BF0248-355C-4A83-9979-BE0415F3016C}" destId="{6A5204E5-377C-44A4-B575-7912D64F8578}" srcOrd="0" destOrd="0" presId="urn:microsoft.com/office/officeart/2005/8/layout/vList2"/>
    <dgm:cxn modelId="{4FCEF1A1-E76D-4A44-85B9-3DB731A3694A}" type="presParOf" srcId="{7431E144-C912-4613-B0C4-9715361E2219}" destId="{A827B513-E256-4540-8148-981F69F3F58B}" srcOrd="0" destOrd="0" presId="urn:microsoft.com/office/officeart/2005/8/layout/vList2"/>
    <dgm:cxn modelId="{B40FB0E8-4395-4921-96B2-F8BDE60164A4}" type="presParOf" srcId="{7431E144-C912-4613-B0C4-9715361E2219}" destId="{7F141BF8-6878-4A87-8B3B-04908D6B8E2F}" srcOrd="1" destOrd="0" presId="urn:microsoft.com/office/officeart/2005/8/layout/vList2"/>
    <dgm:cxn modelId="{1D155782-BF39-4004-92D9-E5780D461DDD}" type="presParOf" srcId="{7431E144-C912-4613-B0C4-9715361E2219}" destId="{C135CF7B-4234-4071-B31A-04C5A4D4DA91}" srcOrd="2" destOrd="0" presId="urn:microsoft.com/office/officeart/2005/8/layout/vList2"/>
    <dgm:cxn modelId="{D3D0397D-DE14-451F-B616-C11819FAB47C}" type="presParOf" srcId="{7431E144-C912-4613-B0C4-9715361E2219}" destId="{7BBD674B-B6A0-405F-A0BB-8D16CB58655E}" srcOrd="3" destOrd="0" presId="urn:microsoft.com/office/officeart/2005/8/layout/vList2"/>
    <dgm:cxn modelId="{A7AE6B30-2A93-4037-B007-A38B363A5204}" type="presParOf" srcId="{7431E144-C912-4613-B0C4-9715361E2219}" destId="{6A5204E5-377C-44A4-B575-7912D64F8578}" srcOrd="4" destOrd="0" presId="urn:microsoft.com/office/officeart/2005/8/layout/vList2"/>
    <dgm:cxn modelId="{3648EC42-7D97-454E-A8ED-EAFBD1377BD8}" type="presParOf" srcId="{7431E144-C912-4613-B0C4-9715361E2219}" destId="{D4C0FFC2-C3E1-46BF-8313-9FE8EE3A2D9F}" srcOrd="5" destOrd="0" presId="urn:microsoft.com/office/officeart/2005/8/layout/vList2"/>
    <dgm:cxn modelId="{8D546A83-509C-4EBC-9EA9-5E50DAD04BD6}" type="presParOf" srcId="{7431E144-C912-4613-B0C4-9715361E2219}" destId="{98570D5E-1927-4932-88FC-E2F409DC37CD}" srcOrd="6" destOrd="0" presId="urn:microsoft.com/office/officeart/2005/8/layout/vList2"/>
    <dgm:cxn modelId="{9AB51355-7C44-4FE6-B69D-0AF3502D4396}" type="presParOf" srcId="{7431E144-C912-4613-B0C4-9715361E2219}" destId="{DBEAD825-7678-4C28-BC55-413899669921}" srcOrd="7" destOrd="0" presId="urn:microsoft.com/office/officeart/2005/8/layout/vList2"/>
    <dgm:cxn modelId="{DC53FDBF-C6FA-409F-8207-090EA1A4D261}" type="presParOf" srcId="{7431E144-C912-4613-B0C4-9715361E2219}" destId="{C5FFF193-7E71-44F5-921A-874876247F85}" srcOrd="8" destOrd="0" presId="urn:microsoft.com/office/officeart/2005/8/layout/vList2"/>
  </dgm:cxnLst>
  <dgm:bg/>
  <dgm:whole/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68A03E62-9FD0-4D65-A05A-4DA05BD85F1E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2D93182A-CB29-46D9-BEC1-4A8A8F5F6344}">
      <dgm:prSet/>
      <dgm:spPr/>
      <dgm:t>
        <a:bodyPr/>
        <a:lstStyle/>
        <a:p>
          <a:pPr rtl="0"/>
          <a:r>
            <a:rPr lang="en-US" dirty="0" smtClean="0"/>
            <a:t>Non cutting  side to prevent </a:t>
          </a:r>
          <a:r>
            <a:rPr lang="en-US" dirty="0" err="1" smtClean="0"/>
            <a:t>ledging</a:t>
          </a:r>
          <a:r>
            <a:rPr lang="en-US" dirty="0" smtClean="0"/>
            <a:t> of curved canals</a:t>
          </a:r>
          <a:endParaRPr lang="en-US" dirty="0"/>
        </a:p>
      </dgm:t>
    </dgm:pt>
    <dgm:pt modelId="{B75B3E36-3E7C-4E98-8ED5-CA604F631620}" type="parTrans" cxnId="{A1BD6998-348D-40E8-8D79-11549DAE025A}">
      <dgm:prSet/>
      <dgm:spPr/>
      <dgm:t>
        <a:bodyPr/>
        <a:lstStyle/>
        <a:p>
          <a:endParaRPr lang="en-US"/>
        </a:p>
      </dgm:t>
    </dgm:pt>
    <dgm:pt modelId="{5D3A36C2-12D7-47B0-BC91-6D2B8102E615}" type="sibTrans" cxnId="{A1BD6998-348D-40E8-8D79-11549DAE025A}">
      <dgm:prSet/>
      <dgm:spPr/>
      <dgm:t>
        <a:bodyPr/>
        <a:lstStyle/>
        <a:p>
          <a:endParaRPr lang="en-US"/>
        </a:p>
      </dgm:t>
    </dgm:pt>
    <dgm:pt modelId="{EB0E7920-5B54-4CDB-AE44-E676F8E00F74}">
      <dgm:prSet/>
      <dgm:spPr/>
      <dgm:t>
        <a:bodyPr/>
        <a:lstStyle/>
        <a:p>
          <a:pPr rtl="0"/>
          <a:r>
            <a:rPr lang="en-US" dirty="0" smtClean="0"/>
            <a:t>Reduces the potential for strip perforations </a:t>
          </a:r>
          <a:endParaRPr lang="en-US" dirty="0"/>
        </a:p>
      </dgm:t>
    </dgm:pt>
    <dgm:pt modelId="{940A5878-6F3B-4B60-81A1-83A03F0C2FC9}" type="parTrans" cxnId="{4D5EC192-28DA-4F8D-9CE6-B9FD98ACD533}">
      <dgm:prSet/>
      <dgm:spPr/>
      <dgm:t>
        <a:bodyPr/>
        <a:lstStyle/>
        <a:p>
          <a:endParaRPr lang="en-US"/>
        </a:p>
      </dgm:t>
    </dgm:pt>
    <dgm:pt modelId="{361D918D-C474-4F4F-9D63-45B7DA8F7C75}" type="sibTrans" cxnId="{4D5EC192-28DA-4F8D-9CE6-B9FD98ACD533}">
      <dgm:prSet/>
      <dgm:spPr/>
      <dgm:t>
        <a:bodyPr/>
        <a:lstStyle/>
        <a:p>
          <a:endParaRPr lang="en-US"/>
        </a:p>
      </dgm:t>
    </dgm:pt>
    <dgm:pt modelId="{65A4217A-7D61-42D9-9168-3CAA4CE95E11}">
      <dgm:prSet/>
      <dgm:spPr/>
      <dgm:t>
        <a:bodyPr/>
        <a:lstStyle/>
        <a:p>
          <a:pPr rtl="0"/>
          <a:r>
            <a:rPr lang="en-US" dirty="0" smtClean="0"/>
            <a:t>The non cutting side is oriented to the side of the canal where cutting is not desired &amp; is indicated by a flattened size of the handle  </a:t>
          </a:r>
          <a:endParaRPr lang="en-US" dirty="0"/>
        </a:p>
      </dgm:t>
    </dgm:pt>
    <dgm:pt modelId="{F23EA4CA-6E5A-48CB-893C-3269AD641E19}" type="parTrans" cxnId="{8E053A91-A636-4B40-9CF9-B01A2122E5BF}">
      <dgm:prSet/>
      <dgm:spPr/>
      <dgm:t>
        <a:bodyPr/>
        <a:lstStyle/>
        <a:p>
          <a:endParaRPr lang="en-US"/>
        </a:p>
      </dgm:t>
    </dgm:pt>
    <dgm:pt modelId="{E1194EAD-91BD-492A-AEAF-C028AE190D2C}" type="sibTrans" cxnId="{8E053A91-A636-4B40-9CF9-B01A2122E5BF}">
      <dgm:prSet/>
      <dgm:spPr/>
      <dgm:t>
        <a:bodyPr/>
        <a:lstStyle/>
        <a:p>
          <a:endParaRPr lang="en-US"/>
        </a:p>
      </dgm:t>
    </dgm:pt>
    <dgm:pt modelId="{AAF70DAC-76C8-40FF-85D7-FA538AF7E054}" type="pres">
      <dgm:prSet presAssocID="{68A03E62-9FD0-4D65-A05A-4DA05BD85F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C5A132-2FCB-4DCC-8EA2-82C76758AD61}" type="pres">
      <dgm:prSet presAssocID="{2D93182A-CB29-46D9-BEC1-4A8A8F5F634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9CA549-710D-4D79-B90B-BB14C8B8A2C0}" type="pres">
      <dgm:prSet presAssocID="{5D3A36C2-12D7-47B0-BC91-6D2B8102E615}" presName="spacer" presStyleCnt="0"/>
      <dgm:spPr/>
    </dgm:pt>
    <dgm:pt modelId="{C2DAC240-190B-451F-B09A-545D2C390E3F}" type="pres">
      <dgm:prSet presAssocID="{EB0E7920-5B54-4CDB-AE44-E676F8E00F7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FEB59-78EB-42BB-8591-8666BB411D42}" type="pres">
      <dgm:prSet presAssocID="{361D918D-C474-4F4F-9D63-45B7DA8F7C75}" presName="spacer" presStyleCnt="0"/>
      <dgm:spPr/>
    </dgm:pt>
    <dgm:pt modelId="{D97D7DC3-3AD8-458E-BC65-CCB57C788371}" type="pres">
      <dgm:prSet presAssocID="{65A4217A-7D61-42D9-9168-3CAA4CE95E1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BD6998-348D-40E8-8D79-11549DAE025A}" srcId="{68A03E62-9FD0-4D65-A05A-4DA05BD85F1E}" destId="{2D93182A-CB29-46D9-BEC1-4A8A8F5F6344}" srcOrd="0" destOrd="0" parTransId="{B75B3E36-3E7C-4E98-8ED5-CA604F631620}" sibTransId="{5D3A36C2-12D7-47B0-BC91-6D2B8102E615}"/>
    <dgm:cxn modelId="{8E053A91-A636-4B40-9CF9-B01A2122E5BF}" srcId="{68A03E62-9FD0-4D65-A05A-4DA05BD85F1E}" destId="{65A4217A-7D61-42D9-9168-3CAA4CE95E11}" srcOrd="2" destOrd="0" parTransId="{F23EA4CA-6E5A-48CB-893C-3269AD641E19}" sibTransId="{E1194EAD-91BD-492A-AEAF-C028AE190D2C}"/>
    <dgm:cxn modelId="{046CA645-35EF-48E2-87C2-9184BDEACAA1}" type="presOf" srcId="{65A4217A-7D61-42D9-9168-3CAA4CE95E11}" destId="{D97D7DC3-3AD8-458E-BC65-CCB57C788371}" srcOrd="0" destOrd="0" presId="urn:microsoft.com/office/officeart/2005/8/layout/vList2"/>
    <dgm:cxn modelId="{3CA752A4-8BCE-423A-9C26-B89A49A35A1B}" type="presOf" srcId="{68A03E62-9FD0-4D65-A05A-4DA05BD85F1E}" destId="{AAF70DAC-76C8-40FF-85D7-FA538AF7E054}" srcOrd="0" destOrd="0" presId="urn:microsoft.com/office/officeart/2005/8/layout/vList2"/>
    <dgm:cxn modelId="{4D5EC192-28DA-4F8D-9CE6-B9FD98ACD533}" srcId="{68A03E62-9FD0-4D65-A05A-4DA05BD85F1E}" destId="{EB0E7920-5B54-4CDB-AE44-E676F8E00F74}" srcOrd="1" destOrd="0" parTransId="{940A5878-6F3B-4B60-81A1-83A03F0C2FC9}" sibTransId="{361D918D-C474-4F4F-9D63-45B7DA8F7C75}"/>
    <dgm:cxn modelId="{B7FAF717-09AF-4783-AE13-E30D2312C9F9}" type="presOf" srcId="{EB0E7920-5B54-4CDB-AE44-E676F8E00F74}" destId="{C2DAC240-190B-451F-B09A-545D2C390E3F}" srcOrd="0" destOrd="0" presId="urn:microsoft.com/office/officeart/2005/8/layout/vList2"/>
    <dgm:cxn modelId="{4D821D70-C735-4869-9C75-E1FECCB96170}" type="presOf" srcId="{2D93182A-CB29-46D9-BEC1-4A8A8F5F6344}" destId="{0BC5A132-2FCB-4DCC-8EA2-82C76758AD61}" srcOrd="0" destOrd="0" presId="urn:microsoft.com/office/officeart/2005/8/layout/vList2"/>
    <dgm:cxn modelId="{E24FF2AF-AAF6-405C-B733-2B4B5FF9A5B1}" type="presParOf" srcId="{AAF70DAC-76C8-40FF-85D7-FA538AF7E054}" destId="{0BC5A132-2FCB-4DCC-8EA2-82C76758AD61}" srcOrd="0" destOrd="0" presId="urn:microsoft.com/office/officeart/2005/8/layout/vList2"/>
    <dgm:cxn modelId="{FDD4CF26-CC0B-47B5-8860-5751E471E089}" type="presParOf" srcId="{AAF70DAC-76C8-40FF-85D7-FA538AF7E054}" destId="{FB9CA549-710D-4D79-B90B-BB14C8B8A2C0}" srcOrd="1" destOrd="0" presId="urn:microsoft.com/office/officeart/2005/8/layout/vList2"/>
    <dgm:cxn modelId="{EBC46A19-1A09-477A-A37C-A4737C041CDC}" type="presParOf" srcId="{AAF70DAC-76C8-40FF-85D7-FA538AF7E054}" destId="{C2DAC240-190B-451F-B09A-545D2C390E3F}" srcOrd="2" destOrd="0" presId="urn:microsoft.com/office/officeart/2005/8/layout/vList2"/>
    <dgm:cxn modelId="{D37DA190-722D-4918-ADA0-B88C042E088A}" type="presParOf" srcId="{AAF70DAC-76C8-40FF-85D7-FA538AF7E054}" destId="{BDEFEB59-78EB-42BB-8591-8666BB411D42}" srcOrd="3" destOrd="0" presId="urn:microsoft.com/office/officeart/2005/8/layout/vList2"/>
    <dgm:cxn modelId="{85BE4CBC-81B3-4E3F-9A80-A66019792ED1}" type="presParOf" srcId="{AAF70DAC-76C8-40FF-85D7-FA538AF7E054}" destId="{D97D7DC3-3AD8-458E-BC65-CCB57C788371}" srcOrd="4" destOrd="0" presId="urn:microsoft.com/office/officeart/2005/8/layout/vList2"/>
  </dgm:cxnLst>
  <dgm:bg/>
  <dgm:whole/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719ED41F-4549-49C2-B060-DB02EB2BDF10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B2BDD09-5630-4415-B532-FFDB0B81DCD5}">
      <dgm:prSet/>
      <dgm:spPr/>
      <dgm:t>
        <a:bodyPr/>
        <a:lstStyle/>
        <a:p>
          <a:pPr rtl="0"/>
          <a:r>
            <a:rPr lang="en-US" dirty="0" smtClean="0"/>
            <a:t>Because of its cross sectional shape – called as S file</a:t>
          </a:r>
          <a:endParaRPr lang="en-US" dirty="0"/>
        </a:p>
      </dgm:t>
    </dgm:pt>
    <dgm:pt modelId="{7A54B1C7-8875-4BD0-A704-41D2503D60B7}" type="parTrans" cxnId="{1637DBA1-6056-4B2E-8344-C90652D4D83F}">
      <dgm:prSet/>
      <dgm:spPr/>
      <dgm:t>
        <a:bodyPr/>
        <a:lstStyle/>
        <a:p>
          <a:endParaRPr lang="en-US"/>
        </a:p>
      </dgm:t>
    </dgm:pt>
    <dgm:pt modelId="{4B575FD9-43EF-4F49-B708-73DAED1F913D}" type="sibTrans" cxnId="{1637DBA1-6056-4B2E-8344-C90652D4D83F}">
      <dgm:prSet/>
      <dgm:spPr/>
      <dgm:t>
        <a:bodyPr/>
        <a:lstStyle/>
        <a:p>
          <a:endParaRPr lang="en-US"/>
        </a:p>
      </dgm:t>
    </dgm:pt>
    <dgm:pt modelId="{7900A453-B98A-436C-B011-971FC0E6B54C}">
      <dgm:prSet/>
      <dgm:spPr/>
      <dgm:t>
        <a:bodyPr/>
        <a:lstStyle/>
        <a:p>
          <a:pPr rtl="0"/>
          <a:r>
            <a:rPr lang="en-US" dirty="0" smtClean="0"/>
            <a:t>Also called as double </a:t>
          </a:r>
          <a:r>
            <a:rPr lang="en-US" dirty="0" err="1" smtClean="0"/>
            <a:t>Hedstrom</a:t>
          </a:r>
          <a:r>
            <a:rPr lang="en-US" dirty="0" smtClean="0"/>
            <a:t> file </a:t>
          </a:r>
          <a:endParaRPr lang="en-US" dirty="0"/>
        </a:p>
      </dgm:t>
    </dgm:pt>
    <dgm:pt modelId="{F15F2310-2A38-429A-871C-0639320C015D}" type="parTrans" cxnId="{202E0837-FF8C-4081-8AC8-CE4B4344CF80}">
      <dgm:prSet/>
      <dgm:spPr/>
      <dgm:t>
        <a:bodyPr/>
        <a:lstStyle/>
        <a:p>
          <a:endParaRPr lang="en-US"/>
        </a:p>
      </dgm:t>
    </dgm:pt>
    <dgm:pt modelId="{534AD441-3D74-4AE2-BA08-161093D45CBB}" type="sibTrans" cxnId="{202E0837-FF8C-4081-8AC8-CE4B4344CF80}">
      <dgm:prSet/>
      <dgm:spPr/>
      <dgm:t>
        <a:bodyPr/>
        <a:lstStyle/>
        <a:p>
          <a:endParaRPr lang="en-US"/>
        </a:p>
      </dgm:t>
    </dgm:pt>
    <dgm:pt modelId="{A1D51081-3B8C-4AFC-9308-53698B476FEB}">
      <dgm:prSet/>
      <dgm:spPr/>
      <dgm:t>
        <a:bodyPr/>
        <a:lstStyle/>
        <a:p>
          <a:pPr rtl="0"/>
          <a:r>
            <a:rPr lang="en-US" dirty="0" smtClean="0"/>
            <a:t>Double helix design </a:t>
          </a:r>
          <a:endParaRPr lang="en-US" dirty="0"/>
        </a:p>
      </dgm:t>
    </dgm:pt>
    <dgm:pt modelId="{0C9B9A4F-DFB6-4CA0-80B1-5BF06436AA10}" type="parTrans" cxnId="{97B57B1A-2DA3-4E98-AA4D-3EF1E5D790BD}">
      <dgm:prSet/>
      <dgm:spPr/>
      <dgm:t>
        <a:bodyPr/>
        <a:lstStyle/>
        <a:p>
          <a:endParaRPr lang="en-US"/>
        </a:p>
      </dgm:t>
    </dgm:pt>
    <dgm:pt modelId="{17299100-225E-41DD-87CA-919A45A315D0}" type="sibTrans" cxnId="{97B57B1A-2DA3-4E98-AA4D-3EF1E5D790BD}">
      <dgm:prSet/>
      <dgm:spPr/>
      <dgm:t>
        <a:bodyPr/>
        <a:lstStyle/>
        <a:p>
          <a:endParaRPr lang="en-US"/>
        </a:p>
      </dgm:t>
    </dgm:pt>
    <dgm:pt modelId="{60DE8812-BC74-4AF8-93E1-DA75AE9FFDA6}">
      <dgm:prSet/>
      <dgm:spPr/>
      <dgm:t>
        <a:bodyPr/>
        <a:lstStyle/>
        <a:p>
          <a:pPr rtl="0"/>
          <a:r>
            <a:rPr lang="en-US" dirty="0" smtClean="0"/>
            <a:t>Also called as hybrid design </a:t>
          </a:r>
          <a:endParaRPr lang="en-US" dirty="0"/>
        </a:p>
      </dgm:t>
    </dgm:pt>
    <dgm:pt modelId="{E25A16CD-35E4-43B2-AB88-BE683295A3E6}" type="parTrans" cxnId="{DA538F4D-DAD1-4C93-BE70-B70F2B975AB4}">
      <dgm:prSet/>
      <dgm:spPr/>
      <dgm:t>
        <a:bodyPr/>
        <a:lstStyle/>
        <a:p>
          <a:endParaRPr lang="en-US"/>
        </a:p>
      </dgm:t>
    </dgm:pt>
    <dgm:pt modelId="{14BEBEEF-2A4E-4EA9-BB4C-5A8E64240297}" type="sibTrans" cxnId="{DA538F4D-DAD1-4C93-BE70-B70F2B975AB4}">
      <dgm:prSet/>
      <dgm:spPr/>
      <dgm:t>
        <a:bodyPr/>
        <a:lstStyle/>
        <a:p>
          <a:endParaRPr lang="en-US"/>
        </a:p>
      </dgm:t>
    </dgm:pt>
    <dgm:pt modelId="{46A72366-DE04-4C08-8C46-5589857FCB20}">
      <dgm:prSet/>
      <dgm:spPr/>
      <dgm:t>
        <a:bodyPr/>
        <a:lstStyle/>
        <a:p>
          <a:pPr rtl="0"/>
          <a:r>
            <a:rPr lang="en-US" dirty="0" smtClean="0"/>
            <a:t>Good cutting efficiency in either filing / reaming action  </a:t>
          </a:r>
          <a:endParaRPr lang="en-US" dirty="0"/>
        </a:p>
      </dgm:t>
    </dgm:pt>
    <dgm:pt modelId="{3F24DC46-72B2-4922-B39B-979B8D27EF36}" type="parTrans" cxnId="{7A857980-6300-4F8D-9967-E11D09D6A982}">
      <dgm:prSet/>
      <dgm:spPr/>
      <dgm:t>
        <a:bodyPr/>
        <a:lstStyle/>
        <a:p>
          <a:endParaRPr lang="en-US"/>
        </a:p>
      </dgm:t>
    </dgm:pt>
    <dgm:pt modelId="{40379652-6264-453D-932E-C6BCA986084E}" type="sibTrans" cxnId="{7A857980-6300-4F8D-9967-E11D09D6A982}">
      <dgm:prSet/>
      <dgm:spPr/>
      <dgm:t>
        <a:bodyPr/>
        <a:lstStyle/>
        <a:p>
          <a:endParaRPr lang="en-US"/>
        </a:p>
      </dgm:t>
    </dgm:pt>
    <dgm:pt modelId="{B433487F-6CBC-494C-A030-F1CE53295CB9}" type="pres">
      <dgm:prSet presAssocID="{719ED41F-4549-49C2-B060-DB02EB2BDF1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198EFD-3A0F-400C-ACF9-69DD4C7D5B40}" type="pres">
      <dgm:prSet presAssocID="{6B2BDD09-5630-4415-B532-FFDB0B81DCD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08252B-B979-4AAD-8F90-3D7C8E29EA99}" type="pres">
      <dgm:prSet presAssocID="{4B575FD9-43EF-4F49-B708-73DAED1F913D}" presName="spacer" presStyleCnt="0"/>
      <dgm:spPr/>
    </dgm:pt>
    <dgm:pt modelId="{4D7F888C-CE80-4DE4-AC7D-1DD6623E3584}" type="pres">
      <dgm:prSet presAssocID="{7900A453-B98A-436C-B011-971FC0E6B54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E67EB8-E2F4-4D86-B665-2297AA80CFA7}" type="pres">
      <dgm:prSet presAssocID="{534AD441-3D74-4AE2-BA08-161093D45CBB}" presName="spacer" presStyleCnt="0"/>
      <dgm:spPr/>
    </dgm:pt>
    <dgm:pt modelId="{90E545E1-750B-4685-9A9B-B62F8BD31E11}" type="pres">
      <dgm:prSet presAssocID="{A1D51081-3B8C-4AFC-9308-53698B476FE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FC8A6-70EB-4C4B-A90E-D60268AAB784}" type="pres">
      <dgm:prSet presAssocID="{17299100-225E-41DD-87CA-919A45A315D0}" presName="spacer" presStyleCnt="0"/>
      <dgm:spPr/>
    </dgm:pt>
    <dgm:pt modelId="{DA8A93DD-4640-454D-8FDC-85A346C0B064}" type="pres">
      <dgm:prSet presAssocID="{60DE8812-BC74-4AF8-93E1-DA75AE9FFDA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D5EBDD-3412-4C57-8A90-752BEFB02505}" type="pres">
      <dgm:prSet presAssocID="{14BEBEEF-2A4E-4EA9-BB4C-5A8E64240297}" presName="spacer" presStyleCnt="0"/>
      <dgm:spPr/>
    </dgm:pt>
    <dgm:pt modelId="{1A1E6133-2C56-4B3E-A845-C195D07120EA}" type="pres">
      <dgm:prSet presAssocID="{46A72366-DE04-4C08-8C46-5589857FCB2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2E0837-FF8C-4081-8AC8-CE4B4344CF80}" srcId="{719ED41F-4549-49C2-B060-DB02EB2BDF10}" destId="{7900A453-B98A-436C-B011-971FC0E6B54C}" srcOrd="1" destOrd="0" parTransId="{F15F2310-2A38-429A-871C-0639320C015D}" sibTransId="{534AD441-3D74-4AE2-BA08-161093D45CBB}"/>
    <dgm:cxn modelId="{1DA42E9C-810F-40AD-8AAB-9CBD3AA0BA48}" type="presOf" srcId="{46A72366-DE04-4C08-8C46-5589857FCB20}" destId="{1A1E6133-2C56-4B3E-A845-C195D07120EA}" srcOrd="0" destOrd="0" presId="urn:microsoft.com/office/officeart/2005/8/layout/vList2"/>
    <dgm:cxn modelId="{5C5755FC-08E5-41EA-A85F-D59B66BA550E}" type="presOf" srcId="{719ED41F-4549-49C2-B060-DB02EB2BDF10}" destId="{B433487F-6CBC-494C-A030-F1CE53295CB9}" srcOrd="0" destOrd="0" presId="urn:microsoft.com/office/officeart/2005/8/layout/vList2"/>
    <dgm:cxn modelId="{FB8C0FB3-007B-4203-8B4A-22ECEBBADC3C}" type="presOf" srcId="{60DE8812-BC74-4AF8-93E1-DA75AE9FFDA6}" destId="{DA8A93DD-4640-454D-8FDC-85A346C0B064}" srcOrd="0" destOrd="0" presId="urn:microsoft.com/office/officeart/2005/8/layout/vList2"/>
    <dgm:cxn modelId="{6B6A6E11-3A30-4A93-8E38-235103128A18}" type="presOf" srcId="{7900A453-B98A-436C-B011-971FC0E6B54C}" destId="{4D7F888C-CE80-4DE4-AC7D-1DD6623E3584}" srcOrd="0" destOrd="0" presId="urn:microsoft.com/office/officeart/2005/8/layout/vList2"/>
    <dgm:cxn modelId="{F25EA66B-359C-4979-B87D-191E46CE42E0}" type="presOf" srcId="{A1D51081-3B8C-4AFC-9308-53698B476FEB}" destId="{90E545E1-750B-4685-9A9B-B62F8BD31E11}" srcOrd="0" destOrd="0" presId="urn:microsoft.com/office/officeart/2005/8/layout/vList2"/>
    <dgm:cxn modelId="{97B57B1A-2DA3-4E98-AA4D-3EF1E5D790BD}" srcId="{719ED41F-4549-49C2-B060-DB02EB2BDF10}" destId="{A1D51081-3B8C-4AFC-9308-53698B476FEB}" srcOrd="2" destOrd="0" parTransId="{0C9B9A4F-DFB6-4CA0-80B1-5BF06436AA10}" sibTransId="{17299100-225E-41DD-87CA-919A45A315D0}"/>
    <dgm:cxn modelId="{DA538F4D-DAD1-4C93-BE70-B70F2B975AB4}" srcId="{719ED41F-4549-49C2-B060-DB02EB2BDF10}" destId="{60DE8812-BC74-4AF8-93E1-DA75AE9FFDA6}" srcOrd="3" destOrd="0" parTransId="{E25A16CD-35E4-43B2-AB88-BE683295A3E6}" sibTransId="{14BEBEEF-2A4E-4EA9-BB4C-5A8E64240297}"/>
    <dgm:cxn modelId="{7A857980-6300-4F8D-9967-E11D09D6A982}" srcId="{719ED41F-4549-49C2-B060-DB02EB2BDF10}" destId="{46A72366-DE04-4C08-8C46-5589857FCB20}" srcOrd="4" destOrd="0" parTransId="{3F24DC46-72B2-4922-B39B-979B8D27EF36}" sibTransId="{40379652-6264-453D-932E-C6BCA986084E}"/>
    <dgm:cxn modelId="{2FA8B13D-C4CD-4727-AC88-89E87AB96C71}" type="presOf" srcId="{6B2BDD09-5630-4415-B532-FFDB0B81DCD5}" destId="{C7198EFD-3A0F-400C-ACF9-69DD4C7D5B40}" srcOrd="0" destOrd="0" presId="urn:microsoft.com/office/officeart/2005/8/layout/vList2"/>
    <dgm:cxn modelId="{1637DBA1-6056-4B2E-8344-C90652D4D83F}" srcId="{719ED41F-4549-49C2-B060-DB02EB2BDF10}" destId="{6B2BDD09-5630-4415-B532-FFDB0B81DCD5}" srcOrd="0" destOrd="0" parTransId="{7A54B1C7-8875-4BD0-A704-41D2503D60B7}" sibTransId="{4B575FD9-43EF-4F49-B708-73DAED1F913D}"/>
    <dgm:cxn modelId="{DEB34CA6-8537-4A34-8E4D-7A0F9791F38B}" type="presParOf" srcId="{B433487F-6CBC-494C-A030-F1CE53295CB9}" destId="{C7198EFD-3A0F-400C-ACF9-69DD4C7D5B40}" srcOrd="0" destOrd="0" presId="urn:microsoft.com/office/officeart/2005/8/layout/vList2"/>
    <dgm:cxn modelId="{7742C65C-CB28-4E6D-8486-0458559ADC1B}" type="presParOf" srcId="{B433487F-6CBC-494C-A030-F1CE53295CB9}" destId="{1608252B-B979-4AAD-8F90-3D7C8E29EA99}" srcOrd="1" destOrd="0" presId="urn:microsoft.com/office/officeart/2005/8/layout/vList2"/>
    <dgm:cxn modelId="{C2D0BD89-6684-40A2-A67D-EB80A096014B}" type="presParOf" srcId="{B433487F-6CBC-494C-A030-F1CE53295CB9}" destId="{4D7F888C-CE80-4DE4-AC7D-1DD6623E3584}" srcOrd="2" destOrd="0" presId="urn:microsoft.com/office/officeart/2005/8/layout/vList2"/>
    <dgm:cxn modelId="{4A515790-7BCC-4168-BBCE-94EF7FD76B54}" type="presParOf" srcId="{B433487F-6CBC-494C-A030-F1CE53295CB9}" destId="{73E67EB8-E2F4-4D86-B665-2297AA80CFA7}" srcOrd="3" destOrd="0" presId="urn:microsoft.com/office/officeart/2005/8/layout/vList2"/>
    <dgm:cxn modelId="{7468FE6D-8C07-4507-8810-1B2D0A266E37}" type="presParOf" srcId="{B433487F-6CBC-494C-A030-F1CE53295CB9}" destId="{90E545E1-750B-4685-9A9B-B62F8BD31E11}" srcOrd="4" destOrd="0" presId="urn:microsoft.com/office/officeart/2005/8/layout/vList2"/>
    <dgm:cxn modelId="{68F615C0-A78B-4B40-870E-9E916661DDDB}" type="presParOf" srcId="{B433487F-6CBC-494C-A030-F1CE53295CB9}" destId="{00DFC8A6-70EB-4C4B-A90E-D60268AAB784}" srcOrd="5" destOrd="0" presId="urn:microsoft.com/office/officeart/2005/8/layout/vList2"/>
    <dgm:cxn modelId="{68617F5F-BC85-46A2-85E5-1F193124BD2C}" type="presParOf" srcId="{B433487F-6CBC-494C-A030-F1CE53295CB9}" destId="{DA8A93DD-4640-454D-8FDC-85A346C0B064}" srcOrd="6" destOrd="0" presId="urn:microsoft.com/office/officeart/2005/8/layout/vList2"/>
    <dgm:cxn modelId="{C4352397-30CA-492F-95E0-F48600EEF2BB}" type="presParOf" srcId="{B433487F-6CBC-494C-A030-F1CE53295CB9}" destId="{FED5EBDD-3412-4C57-8A90-752BEFB02505}" srcOrd="7" destOrd="0" presId="urn:microsoft.com/office/officeart/2005/8/layout/vList2"/>
    <dgm:cxn modelId="{BC081A9F-9F2F-4AA4-B7CC-F32FCED2B33A}" type="presParOf" srcId="{B433487F-6CBC-494C-A030-F1CE53295CB9}" destId="{1A1E6133-2C56-4B3E-A845-C195D07120EA}" srcOrd="8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8A61B3-F5A5-4EBA-B015-9687E1D53565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55E3ABF-9D6F-47CD-AA52-3F70E87E9BBF}">
      <dgm:prSet/>
      <dgm:spPr/>
      <dgm:t>
        <a:bodyPr/>
        <a:lstStyle/>
        <a:p>
          <a:pPr rtl="0"/>
          <a:r>
            <a:rPr lang="en-US" dirty="0" smtClean="0"/>
            <a:t>At present instruments with greater taper than 0.02are available (0.04, 0.06 &amp; 0.08 taper – allows for greater flaring </a:t>
          </a:r>
          <a:endParaRPr lang="en-US" dirty="0"/>
        </a:p>
      </dgm:t>
    </dgm:pt>
    <dgm:pt modelId="{082CFE22-1710-4D3A-B13B-286EB062E013}" type="parTrans" cxnId="{BC2A30FE-9892-4AE5-A76E-6CA0B915FD26}">
      <dgm:prSet/>
      <dgm:spPr/>
      <dgm:t>
        <a:bodyPr/>
        <a:lstStyle/>
        <a:p>
          <a:endParaRPr lang="en-US"/>
        </a:p>
      </dgm:t>
    </dgm:pt>
    <dgm:pt modelId="{CD0B71DC-679B-4649-BD3E-6BCC0413778C}" type="sibTrans" cxnId="{BC2A30FE-9892-4AE5-A76E-6CA0B915FD26}">
      <dgm:prSet/>
      <dgm:spPr/>
      <dgm:t>
        <a:bodyPr/>
        <a:lstStyle/>
        <a:p>
          <a:endParaRPr lang="en-US"/>
        </a:p>
      </dgm:t>
    </dgm:pt>
    <dgm:pt modelId="{4A313896-95AD-4E1D-ADC0-58DF1883ED76}">
      <dgm:prSet/>
      <dgm:spPr/>
      <dgm:t>
        <a:bodyPr/>
        <a:lstStyle/>
        <a:p>
          <a:pPr rtl="0"/>
          <a:r>
            <a:rPr lang="en-US" dirty="0" smtClean="0"/>
            <a:t>Half sizes in 0.02 flare available are – 12.5, 17.5 , 22.5 , 27.5 , 32.5 , &amp; 37.5 ( for shaping extremely fine canals )  </a:t>
          </a:r>
          <a:endParaRPr lang="en-US" dirty="0"/>
        </a:p>
      </dgm:t>
    </dgm:pt>
    <dgm:pt modelId="{3DAC9FA5-ED7E-4FE6-8832-220E13B2CA3F}" type="parTrans" cxnId="{69B2E5E7-B7D8-4F27-B8A0-75D6B647D0DB}">
      <dgm:prSet/>
      <dgm:spPr/>
      <dgm:t>
        <a:bodyPr/>
        <a:lstStyle/>
        <a:p>
          <a:endParaRPr lang="en-US"/>
        </a:p>
      </dgm:t>
    </dgm:pt>
    <dgm:pt modelId="{E96838F3-23F5-46AC-9F30-F6E582E72C5B}" type="sibTrans" cxnId="{69B2E5E7-B7D8-4F27-B8A0-75D6B647D0DB}">
      <dgm:prSet/>
      <dgm:spPr/>
      <dgm:t>
        <a:bodyPr/>
        <a:lstStyle/>
        <a:p>
          <a:endParaRPr lang="en-US"/>
        </a:p>
      </dgm:t>
    </dgm:pt>
    <dgm:pt modelId="{E0962378-26C4-41F7-8666-1BC1732412D8}" type="pres">
      <dgm:prSet presAssocID="{A98A61B3-F5A5-4EBA-B015-9687E1D535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A7A00D-299D-4F65-B115-828F1D17E144}" type="pres">
      <dgm:prSet presAssocID="{A55E3ABF-9D6F-47CD-AA52-3F70E87E9BB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82C55-0D70-41C2-AF65-25B7ED880A9E}" type="pres">
      <dgm:prSet presAssocID="{CD0B71DC-679B-4649-BD3E-6BCC0413778C}" presName="sibTrans" presStyleLbl="sibTrans2D1" presStyleIdx="0" presStyleCnt="1"/>
      <dgm:spPr/>
      <dgm:t>
        <a:bodyPr/>
        <a:lstStyle/>
        <a:p>
          <a:endParaRPr lang="en-US"/>
        </a:p>
      </dgm:t>
    </dgm:pt>
    <dgm:pt modelId="{F4D7E2D2-AB30-4E6E-A82C-6B104803B8D1}" type="pres">
      <dgm:prSet presAssocID="{CD0B71DC-679B-4649-BD3E-6BCC0413778C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FDA418D2-5D5F-4737-9998-C906B3C94240}" type="pres">
      <dgm:prSet presAssocID="{4A313896-95AD-4E1D-ADC0-58DF1883ED7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135478-0F3A-4391-B49A-9B2D195C4866}" type="presOf" srcId="{CD0B71DC-679B-4649-BD3E-6BCC0413778C}" destId="{9C582C55-0D70-41C2-AF65-25B7ED880A9E}" srcOrd="0" destOrd="0" presId="urn:microsoft.com/office/officeart/2005/8/layout/process1"/>
    <dgm:cxn modelId="{6FAA61F8-50AA-4E5B-BE25-9A56EDF41A1A}" type="presOf" srcId="{4A313896-95AD-4E1D-ADC0-58DF1883ED76}" destId="{FDA418D2-5D5F-4737-9998-C906B3C94240}" srcOrd="0" destOrd="0" presId="urn:microsoft.com/office/officeart/2005/8/layout/process1"/>
    <dgm:cxn modelId="{BC2A30FE-9892-4AE5-A76E-6CA0B915FD26}" srcId="{A98A61B3-F5A5-4EBA-B015-9687E1D53565}" destId="{A55E3ABF-9D6F-47CD-AA52-3F70E87E9BBF}" srcOrd="0" destOrd="0" parTransId="{082CFE22-1710-4D3A-B13B-286EB062E013}" sibTransId="{CD0B71DC-679B-4649-BD3E-6BCC0413778C}"/>
    <dgm:cxn modelId="{49772901-9878-4A48-B170-14F94675A0AB}" type="presOf" srcId="{A98A61B3-F5A5-4EBA-B015-9687E1D53565}" destId="{E0962378-26C4-41F7-8666-1BC1732412D8}" srcOrd="0" destOrd="0" presId="urn:microsoft.com/office/officeart/2005/8/layout/process1"/>
    <dgm:cxn modelId="{FF37A29D-B70E-4085-84B5-A6EF04889D41}" type="presOf" srcId="{A55E3ABF-9D6F-47CD-AA52-3F70E87E9BBF}" destId="{9EA7A00D-299D-4F65-B115-828F1D17E144}" srcOrd="0" destOrd="0" presId="urn:microsoft.com/office/officeart/2005/8/layout/process1"/>
    <dgm:cxn modelId="{69B2E5E7-B7D8-4F27-B8A0-75D6B647D0DB}" srcId="{A98A61B3-F5A5-4EBA-B015-9687E1D53565}" destId="{4A313896-95AD-4E1D-ADC0-58DF1883ED76}" srcOrd="1" destOrd="0" parTransId="{3DAC9FA5-ED7E-4FE6-8832-220E13B2CA3F}" sibTransId="{E96838F3-23F5-46AC-9F30-F6E582E72C5B}"/>
    <dgm:cxn modelId="{39F7B6AF-0039-4931-8675-A7C5D975BA51}" type="presOf" srcId="{CD0B71DC-679B-4649-BD3E-6BCC0413778C}" destId="{F4D7E2D2-AB30-4E6E-A82C-6B104803B8D1}" srcOrd="1" destOrd="0" presId="urn:microsoft.com/office/officeart/2005/8/layout/process1"/>
    <dgm:cxn modelId="{E1802462-3632-4A5E-A552-04641E7C3E42}" type="presParOf" srcId="{E0962378-26C4-41F7-8666-1BC1732412D8}" destId="{9EA7A00D-299D-4F65-B115-828F1D17E144}" srcOrd="0" destOrd="0" presId="urn:microsoft.com/office/officeart/2005/8/layout/process1"/>
    <dgm:cxn modelId="{9A940775-1E7C-486A-8D6E-DAE9487077BA}" type="presParOf" srcId="{E0962378-26C4-41F7-8666-1BC1732412D8}" destId="{9C582C55-0D70-41C2-AF65-25B7ED880A9E}" srcOrd="1" destOrd="0" presId="urn:microsoft.com/office/officeart/2005/8/layout/process1"/>
    <dgm:cxn modelId="{9372958D-6C81-4348-BC2B-7BD252047368}" type="presParOf" srcId="{9C582C55-0D70-41C2-AF65-25B7ED880A9E}" destId="{F4D7E2D2-AB30-4E6E-A82C-6B104803B8D1}" srcOrd="0" destOrd="0" presId="urn:microsoft.com/office/officeart/2005/8/layout/process1"/>
    <dgm:cxn modelId="{214956F7-479F-4638-8F89-CBC41FE91E89}" type="presParOf" srcId="{E0962378-26C4-41F7-8666-1BC1732412D8}" destId="{FDA418D2-5D5F-4737-9998-C906B3C94240}" srcOrd="2" destOrd="0" presId="urn:microsoft.com/office/officeart/2005/8/layout/process1"/>
  </dgm:cxnLst>
  <dgm:bg/>
  <dgm:whole/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8211970B-567A-4F5A-A19E-03D30A841DD0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02BBCDA-263C-47B5-A84C-939A1FC17C2A}">
      <dgm:prSet/>
      <dgm:spPr/>
      <dgm:t>
        <a:bodyPr/>
        <a:lstStyle/>
        <a:p>
          <a:pPr rtl="0"/>
          <a:r>
            <a:rPr lang="en-US" dirty="0" smtClean="0"/>
            <a:t>2-3 times more elastic flexibility</a:t>
          </a:r>
          <a:endParaRPr lang="en-US" dirty="0"/>
        </a:p>
      </dgm:t>
    </dgm:pt>
    <dgm:pt modelId="{DD96B349-D549-4DA9-BC53-95AF24D863B3}" type="parTrans" cxnId="{E54458FD-93F2-4B8E-B9A7-5AA15A8F9BEF}">
      <dgm:prSet/>
      <dgm:spPr/>
      <dgm:t>
        <a:bodyPr/>
        <a:lstStyle/>
        <a:p>
          <a:endParaRPr lang="en-US"/>
        </a:p>
      </dgm:t>
    </dgm:pt>
    <dgm:pt modelId="{D3954E92-E3DC-453C-B751-B27F5376E06E}" type="sibTrans" cxnId="{E54458FD-93F2-4B8E-B9A7-5AA15A8F9BEF}">
      <dgm:prSet/>
      <dgm:spPr/>
      <dgm:t>
        <a:bodyPr/>
        <a:lstStyle/>
        <a:p>
          <a:endParaRPr lang="en-US"/>
        </a:p>
      </dgm:t>
    </dgm:pt>
    <dgm:pt modelId="{B1FBAA5D-E4EB-4DAB-B58F-20323911F8F4}">
      <dgm:prSet/>
      <dgm:spPr/>
      <dgm:t>
        <a:bodyPr/>
        <a:lstStyle/>
        <a:p>
          <a:pPr rtl="0"/>
          <a:r>
            <a:rPr lang="en-US" dirty="0" smtClean="0"/>
            <a:t>Superior resistance to fracture compared to stainless steel </a:t>
          </a:r>
          <a:endParaRPr lang="en-US" dirty="0"/>
        </a:p>
      </dgm:t>
    </dgm:pt>
    <dgm:pt modelId="{63EE1481-D7BF-448A-853E-15DF5F2CBFA7}" type="parTrans" cxnId="{2F6A5CB7-3890-425F-A4A3-2C3D4473AE76}">
      <dgm:prSet/>
      <dgm:spPr/>
      <dgm:t>
        <a:bodyPr/>
        <a:lstStyle/>
        <a:p>
          <a:endParaRPr lang="en-US"/>
        </a:p>
      </dgm:t>
    </dgm:pt>
    <dgm:pt modelId="{DA5BE877-AB1E-4F38-B965-933ECA79CA93}" type="sibTrans" cxnId="{2F6A5CB7-3890-425F-A4A3-2C3D4473AE76}">
      <dgm:prSet/>
      <dgm:spPr/>
      <dgm:t>
        <a:bodyPr/>
        <a:lstStyle/>
        <a:p>
          <a:endParaRPr lang="en-US"/>
        </a:p>
      </dgm:t>
    </dgm:pt>
    <dgm:pt modelId="{82248508-F933-47C0-90A7-428F829D4F38}">
      <dgm:prSet/>
      <dgm:spPr/>
      <dgm:t>
        <a:bodyPr/>
        <a:lstStyle/>
        <a:p>
          <a:pPr rtl="0"/>
          <a:r>
            <a:rPr lang="en-US" dirty="0" smtClean="0"/>
            <a:t>Undergoes large amount of elastic deformation  </a:t>
          </a:r>
          <a:endParaRPr lang="en-US" dirty="0"/>
        </a:p>
      </dgm:t>
    </dgm:pt>
    <dgm:pt modelId="{2FAF2356-8904-4433-BA90-A3E0831B31E1}" type="parTrans" cxnId="{4E264018-A7CC-47F9-87B1-7A59BD65523A}">
      <dgm:prSet/>
      <dgm:spPr/>
      <dgm:t>
        <a:bodyPr/>
        <a:lstStyle/>
        <a:p>
          <a:endParaRPr lang="en-US"/>
        </a:p>
      </dgm:t>
    </dgm:pt>
    <dgm:pt modelId="{BD3223C3-B6C2-4908-842C-112ED7D033DE}" type="sibTrans" cxnId="{4E264018-A7CC-47F9-87B1-7A59BD65523A}">
      <dgm:prSet/>
      <dgm:spPr/>
      <dgm:t>
        <a:bodyPr/>
        <a:lstStyle/>
        <a:p>
          <a:endParaRPr lang="en-US"/>
        </a:p>
      </dgm:t>
    </dgm:pt>
    <dgm:pt modelId="{1EE42C1A-7218-4F9B-8E1B-C4101140BC0B}" type="pres">
      <dgm:prSet presAssocID="{8211970B-567A-4F5A-A19E-03D30A841D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380D64-C655-45C1-A107-513016B1462B}" type="pres">
      <dgm:prSet presAssocID="{502BBCDA-263C-47B5-A84C-939A1FC17C2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9F15D-5C0E-43BD-882A-8DC872D74ABC}" type="pres">
      <dgm:prSet presAssocID="{D3954E92-E3DC-453C-B751-B27F5376E06E}" presName="spacer" presStyleCnt="0"/>
      <dgm:spPr/>
    </dgm:pt>
    <dgm:pt modelId="{6F67F155-A7DA-4F26-9D2B-EA10D8CBDE7F}" type="pres">
      <dgm:prSet presAssocID="{B1FBAA5D-E4EB-4DAB-B58F-20323911F8F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EC4A0-1068-44A2-9774-B481B0A73152}" type="pres">
      <dgm:prSet presAssocID="{DA5BE877-AB1E-4F38-B965-933ECA79CA93}" presName="spacer" presStyleCnt="0"/>
      <dgm:spPr/>
    </dgm:pt>
    <dgm:pt modelId="{DDEC75BC-650E-4A28-A29D-5E841B4D6170}" type="pres">
      <dgm:prSet presAssocID="{82248508-F933-47C0-90A7-428F829D4F3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B9BAAC-621C-4D73-9DBF-011D3B5BB85A}" type="presOf" srcId="{B1FBAA5D-E4EB-4DAB-B58F-20323911F8F4}" destId="{6F67F155-A7DA-4F26-9D2B-EA10D8CBDE7F}" srcOrd="0" destOrd="0" presId="urn:microsoft.com/office/officeart/2005/8/layout/vList2"/>
    <dgm:cxn modelId="{FF140829-7FCE-4277-86CC-314AF13704D6}" type="presOf" srcId="{82248508-F933-47C0-90A7-428F829D4F38}" destId="{DDEC75BC-650E-4A28-A29D-5E841B4D6170}" srcOrd="0" destOrd="0" presId="urn:microsoft.com/office/officeart/2005/8/layout/vList2"/>
    <dgm:cxn modelId="{FF9B46D8-B869-4178-BEF9-FD96FC230730}" type="presOf" srcId="{8211970B-567A-4F5A-A19E-03D30A841DD0}" destId="{1EE42C1A-7218-4F9B-8E1B-C4101140BC0B}" srcOrd="0" destOrd="0" presId="urn:microsoft.com/office/officeart/2005/8/layout/vList2"/>
    <dgm:cxn modelId="{2F6A5CB7-3890-425F-A4A3-2C3D4473AE76}" srcId="{8211970B-567A-4F5A-A19E-03D30A841DD0}" destId="{B1FBAA5D-E4EB-4DAB-B58F-20323911F8F4}" srcOrd="1" destOrd="0" parTransId="{63EE1481-D7BF-448A-853E-15DF5F2CBFA7}" sibTransId="{DA5BE877-AB1E-4F38-B965-933ECA79CA93}"/>
    <dgm:cxn modelId="{BA8BFDFC-1173-4791-9F30-5F078D124244}" type="presOf" srcId="{502BBCDA-263C-47B5-A84C-939A1FC17C2A}" destId="{53380D64-C655-45C1-A107-513016B1462B}" srcOrd="0" destOrd="0" presId="urn:microsoft.com/office/officeart/2005/8/layout/vList2"/>
    <dgm:cxn modelId="{4E264018-A7CC-47F9-87B1-7A59BD65523A}" srcId="{8211970B-567A-4F5A-A19E-03D30A841DD0}" destId="{82248508-F933-47C0-90A7-428F829D4F38}" srcOrd="2" destOrd="0" parTransId="{2FAF2356-8904-4433-BA90-A3E0831B31E1}" sibTransId="{BD3223C3-B6C2-4908-842C-112ED7D033DE}"/>
    <dgm:cxn modelId="{E54458FD-93F2-4B8E-B9A7-5AA15A8F9BEF}" srcId="{8211970B-567A-4F5A-A19E-03D30A841DD0}" destId="{502BBCDA-263C-47B5-A84C-939A1FC17C2A}" srcOrd="0" destOrd="0" parTransId="{DD96B349-D549-4DA9-BC53-95AF24D863B3}" sibTransId="{D3954E92-E3DC-453C-B751-B27F5376E06E}"/>
    <dgm:cxn modelId="{80672E5C-937F-4DD8-BF5F-F3C22D104176}" type="presParOf" srcId="{1EE42C1A-7218-4F9B-8E1B-C4101140BC0B}" destId="{53380D64-C655-45C1-A107-513016B1462B}" srcOrd="0" destOrd="0" presId="urn:microsoft.com/office/officeart/2005/8/layout/vList2"/>
    <dgm:cxn modelId="{51B41C96-4D00-4B91-BE4B-79F7536DB300}" type="presParOf" srcId="{1EE42C1A-7218-4F9B-8E1B-C4101140BC0B}" destId="{22B9F15D-5C0E-43BD-882A-8DC872D74ABC}" srcOrd="1" destOrd="0" presId="urn:microsoft.com/office/officeart/2005/8/layout/vList2"/>
    <dgm:cxn modelId="{B1C4C515-770B-48C8-9666-C6F2D4C68CC8}" type="presParOf" srcId="{1EE42C1A-7218-4F9B-8E1B-C4101140BC0B}" destId="{6F67F155-A7DA-4F26-9D2B-EA10D8CBDE7F}" srcOrd="2" destOrd="0" presId="urn:microsoft.com/office/officeart/2005/8/layout/vList2"/>
    <dgm:cxn modelId="{3D756A34-DEE6-44D6-9F83-671B8C279DF7}" type="presParOf" srcId="{1EE42C1A-7218-4F9B-8E1B-C4101140BC0B}" destId="{C80EC4A0-1068-44A2-9774-B481B0A73152}" srcOrd="3" destOrd="0" presId="urn:microsoft.com/office/officeart/2005/8/layout/vList2"/>
    <dgm:cxn modelId="{EA6CDFA9-FF68-44CF-88A8-222084B0EA3A}" type="presParOf" srcId="{1EE42C1A-7218-4F9B-8E1B-C4101140BC0B}" destId="{DDEC75BC-650E-4A28-A29D-5E841B4D6170}" srcOrd="4" destOrd="0" presId="urn:microsoft.com/office/officeart/2005/8/layout/vList2"/>
  </dgm:cxnLst>
  <dgm:bg/>
  <dgm:whole/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8BD672BB-0AB8-479F-9FEF-AD4DBC4FE46F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B58B84-8AE8-4D01-A053-B8D698E5D9C2}">
      <dgm:prSet/>
      <dgm:spPr/>
      <dgm:t>
        <a:bodyPr/>
        <a:lstStyle/>
        <a:p>
          <a:pPr rtl="0"/>
          <a:r>
            <a:rPr lang="en-US" dirty="0" smtClean="0"/>
            <a:t>Cutting efficiency only 60%</a:t>
          </a:r>
          <a:endParaRPr lang="en-US" dirty="0"/>
        </a:p>
      </dgm:t>
    </dgm:pt>
    <dgm:pt modelId="{B166E87B-641F-488B-BADA-C43982299EC1}" type="parTrans" cxnId="{80AAB515-5C6A-4C52-B374-E9369E8EECB2}">
      <dgm:prSet/>
      <dgm:spPr/>
      <dgm:t>
        <a:bodyPr/>
        <a:lstStyle/>
        <a:p>
          <a:endParaRPr lang="en-US"/>
        </a:p>
      </dgm:t>
    </dgm:pt>
    <dgm:pt modelId="{DFD8701A-8C85-46CD-9D66-A275AD2832CB}" type="sibTrans" cxnId="{80AAB515-5C6A-4C52-B374-E9369E8EECB2}">
      <dgm:prSet/>
      <dgm:spPr/>
      <dgm:t>
        <a:bodyPr/>
        <a:lstStyle/>
        <a:p>
          <a:endParaRPr lang="en-US"/>
        </a:p>
      </dgm:t>
    </dgm:pt>
    <dgm:pt modelId="{7D65CA4D-18A4-42B2-BB34-8932097BBD09}">
      <dgm:prSet/>
      <dgm:spPr/>
      <dgm:t>
        <a:bodyPr/>
        <a:lstStyle/>
        <a:p>
          <a:pPr rtl="0"/>
          <a:r>
            <a:rPr lang="en-US" dirty="0" smtClean="0"/>
            <a:t>Does not give any indication before fracture </a:t>
          </a:r>
          <a:endParaRPr lang="en-US" dirty="0"/>
        </a:p>
      </dgm:t>
    </dgm:pt>
    <dgm:pt modelId="{6E2105DE-28A8-411C-B354-A239A25F199A}" type="parTrans" cxnId="{9EACC6FB-D90A-46A9-8608-25C037BEBE16}">
      <dgm:prSet/>
      <dgm:spPr/>
      <dgm:t>
        <a:bodyPr/>
        <a:lstStyle/>
        <a:p>
          <a:endParaRPr lang="en-US"/>
        </a:p>
      </dgm:t>
    </dgm:pt>
    <dgm:pt modelId="{E89BB4FF-6872-4F73-AE8E-CD0D4096658C}" type="sibTrans" cxnId="{9EACC6FB-D90A-46A9-8608-25C037BEBE16}">
      <dgm:prSet/>
      <dgm:spPr/>
      <dgm:t>
        <a:bodyPr/>
        <a:lstStyle/>
        <a:p>
          <a:endParaRPr lang="en-US"/>
        </a:p>
      </dgm:t>
    </dgm:pt>
    <dgm:pt modelId="{21A4BD02-83C2-4A4B-9B78-FA7DDC0C98ED}" type="pres">
      <dgm:prSet presAssocID="{8BD672BB-0AB8-479F-9FEF-AD4DBC4FE4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FC5BD6-548C-4CD9-B68B-6B75BE6F11EC}" type="pres">
      <dgm:prSet presAssocID="{16B58B84-8AE8-4D01-A053-B8D698E5D9C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DFA67D-E706-4CF9-A50C-86E93161836D}" type="pres">
      <dgm:prSet presAssocID="{DFD8701A-8C85-46CD-9D66-A275AD2832CB}" presName="spacer" presStyleCnt="0"/>
      <dgm:spPr/>
    </dgm:pt>
    <dgm:pt modelId="{DA81C8F0-3ED9-47A9-A557-B4F63DD865E8}" type="pres">
      <dgm:prSet presAssocID="{7D65CA4D-18A4-42B2-BB34-8932097BBD0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3398FA-972B-405B-A1A5-1E52AB7D4894}" type="presOf" srcId="{8BD672BB-0AB8-479F-9FEF-AD4DBC4FE46F}" destId="{21A4BD02-83C2-4A4B-9B78-FA7DDC0C98ED}" srcOrd="0" destOrd="0" presId="urn:microsoft.com/office/officeart/2005/8/layout/vList2"/>
    <dgm:cxn modelId="{A2B396BE-83AB-4E9E-AE89-85349FBCA2D2}" type="presOf" srcId="{7D65CA4D-18A4-42B2-BB34-8932097BBD09}" destId="{DA81C8F0-3ED9-47A9-A557-B4F63DD865E8}" srcOrd="0" destOrd="0" presId="urn:microsoft.com/office/officeart/2005/8/layout/vList2"/>
    <dgm:cxn modelId="{80AAB515-5C6A-4C52-B374-E9369E8EECB2}" srcId="{8BD672BB-0AB8-479F-9FEF-AD4DBC4FE46F}" destId="{16B58B84-8AE8-4D01-A053-B8D698E5D9C2}" srcOrd="0" destOrd="0" parTransId="{B166E87B-641F-488B-BADA-C43982299EC1}" sibTransId="{DFD8701A-8C85-46CD-9D66-A275AD2832CB}"/>
    <dgm:cxn modelId="{6DD1F612-3473-47AA-ADB8-33E4689F9974}" type="presOf" srcId="{16B58B84-8AE8-4D01-A053-B8D698E5D9C2}" destId="{95FC5BD6-548C-4CD9-B68B-6B75BE6F11EC}" srcOrd="0" destOrd="0" presId="urn:microsoft.com/office/officeart/2005/8/layout/vList2"/>
    <dgm:cxn modelId="{9EACC6FB-D90A-46A9-8608-25C037BEBE16}" srcId="{8BD672BB-0AB8-479F-9FEF-AD4DBC4FE46F}" destId="{7D65CA4D-18A4-42B2-BB34-8932097BBD09}" srcOrd="1" destOrd="0" parTransId="{6E2105DE-28A8-411C-B354-A239A25F199A}" sibTransId="{E89BB4FF-6872-4F73-AE8E-CD0D4096658C}"/>
    <dgm:cxn modelId="{9E79831D-30F5-4EB2-B472-870ADF7839E2}" type="presParOf" srcId="{21A4BD02-83C2-4A4B-9B78-FA7DDC0C98ED}" destId="{95FC5BD6-548C-4CD9-B68B-6B75BE6F11EC}" srcOrd="0" destOrd="0" presId="urn:microsoft.com/office/officeart/2005/8/layout/vList2"/>
    <dgm:cxn modelId="{5D11C12B-5921-4125-ABE9-62270AD1C763}" type="presParOf" srcId="{21A4BD02-83C2-4A4B-9B78-FA7DDC0C98ED}" destId="{40DFA67D-E706-4CF9-A50C-86E93161836D}" srcOrd="1" destOrd="0" presId="urn:microsoft.com/office/officeart/2005/8/layout/vList2"/>
    <dgm:cxn modelId="{90314BDF-8E09-444A-9BE3-D4802CD48DC2}" type="presParOf" srcId="{21A4BD02-83C2-4A4B-9B78-FA7DDC0C98ED}" destId="{DA81C8F0-3ED9-47A9-A557-B4F63DD865E8}" srcOrd="2" destOrd="0" presId="urn:microsoft.com/office/officeart/2005/8/layout/vList2"/>
  </dgm:cxnLst>
  <dgm:bg/>
  <dgm:whole/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EDA174D4-91B0-4D28-A449-E20C8481502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F70D7AB-BBC7-4131-AEBD-D946631EA0F2}">
      <dgm:prSet/>
      <dgm:spPr/>
      <dgm:t>
        <a:bodyPr/>
        <a:lstStyle/>
        <a:p>
          <a:pPr rtl="0"/>
          <a:r>
            <a:rPr lang="en-US" dirty="0" err="1" smtClean="0"/>
            <a:t>NiTi</a:t>
          </a:r>
          <a:r>
            <a:rPr lang="en-US" dirty="0" smtClean="0"/>
            <a:t> instruments with latch type shaft design available as shaping &amp; finishing files to be used with reduction gear hand piece / </a:t>
          </a:r>
          <a:r>
            <a:rPr lang="en-US" dirty="0" err="1" smtClean="0"/>
            <a:t>endomotor</a:t>
          </a:r>
          <a:r>
            <a:rPr lang="en-US" dirty="0" smtClean="0"/>
            <a:t> </a:t>
          </a:r>
          <a:endParaRPr lang="en-US" dirty="0"/>
        </a:p>
      </dgm:t>
    </dgm:pt>
    <dgm:pt modelId="{6E6F86BB-F5B1-48C2-A388-6A5A86364B20}" type="parTrans" cxnId="{1809C0EC-265D-43FC-91CC-C87B0AB370BF}">
      <dgm:prSet/>
      <dgm:spPr/>
      <dgm:t>
        <a:bodyPr/>
        <a:lstStyle/>
        <a:p>
          <a:endParaRPr lang="en-US"/>
        </a:p>
      </dgm:t>
    </dgm:pt>
    <dgm:pt modelId="{1B195E93-41C8-4B52-A5C1-FEA609EA796D}" type="sibTrans" cxnId="{1809C0EC-265D-43FC-91CC-C87B0AB370BF}">
      <dgm:prSet/>
      <dgm:spPr/>
      <dgm:t>
        <a:bodyPr/>
        <a:lstStyle/>
        <a:p>
          <a:endParaRPr lang="en-US"/>
        </a:p>
      </dgm:t>
    </dgm:pt>
    <dgm:pt modelId="{67DBD372-3E70-42D0-9BA0-DE79096A8028}" type="pres">
      <dgm:prSet presAssocID="{EDA174D4-91B0-4D28-A449-E20C848150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1D85AE-F1C2-44D7-98E5-02EB1D7F4DD6}" type="pres">
      <dgm:prSet presAssocID="{CF70D7AB-BBC7-4131-AEBD-D946631EA0F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7BC04F-08C6-4A36-9BE0-5F85B9853FA3}" type="presOf" srcId="{CF70D7AB-BBC7-4131-AEBD-D946631EA0F2}" destId="{7F1D85AE-F1C2-44D7-98E5-02EB1D7F4DD6}" srcOrd="0" destOrd="0" presId="urn:microsoft.com/office/officeart/2005/8/layout/vList2"/>
    <dgm:cxn modelId="{1809C0EC-265D-43FC-91CC-C87B0AB370BF}" srcId="{EDA174D4-91B0-4D28-A449-E20C8481502A}" destId="{CF70D7AB-BBC7-4131-AEBD-D946631EA0F2}" srcOrd="0" destOrd="0" parTransId="{6E6F86BB-F5B1-48C2-A388-6A5A86364B20}" sibTransId="{1B195E93-41C8-4B52-A5C1-FEA609EA796D}"/>
    <dgm:cxn modelId="{11599934-035F-4D7D-80D9-1B52969A88A3}" type="presOf" srcId="{EDA174D4-91B0-4D28-A449-E20C8481502A}" destId="{67DBD372-3E70-42D0-9BA0-DE79096A8028}" srcOrd="0" destOrd="0" presId="urn:microsoft.com/office/officeart/2005/8/layout/vList2"/>
    <dgm:cxn modelId="{84FE337E-B2AD-4151-8366-92A2E939A0FA}" type="presParOf" srcId="{67DBD372-3E70-42D0-9BA0-DE79096A8028}" destId="{7F1D85AE-F1C2-44D7-98E5-02EB1D7F4DD6}" srcOrd="0" destOrd="0" presId="urn:microsoft.com/office/officeart/2005/8/layout/vList2"/>
  </dgm:cxnLst>
  <dgm:bg/>
  <dgm:whole/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67B3C1CF-D757-4060-94AB-5ACB97999A6B}" type="doc">
      <dgm:prSet loTypeId="urn:microsoft.com/office/officeart/2005/8/layout/process1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B5AC862-06FD-4373-9FB4-5FB3475DFCDC}">
      <dgm:prSet/>
      <dgm:spPr/>
      <dgm:t>
        <a:bodyPr/>
        <a:lstStyle/>
        <a:p>
          <a:pPr algn="l" rtl="0"/>
          <a:r>
            <a:rPr lang="en-US" b="0" dirty="0" smtClean="0"/>
            <a:t>Lateral compaction of GP</a:t>
          </a:r>
          <a:endParaRPr lang="en-US" b="0" dirty="0"/>
        </a:p>
      </dgm:t>
    </dgm:pt>
    <dgm:pt modelId="{9711FB28-F919-45F8-BC85-410B9DB9B9BB}" type="parTrans" cxnId="{E24D0B1A-565D-49E5-BDC0-DA6AAE8A5B69}">
      <dgm:prSet/>
      <dgm:spPr/>
      <dgm:t>
        <a:bodyPr/>
        <a:lstStyle/>
        <a:p>
          <a:endParaRPr lang="en-US"/>
        </a:p>
      </dgm:t>
    </dgm:pt>
    <dgm:pt modelId="{1A2B2BD2-5528-41F3-B444-36E207C769F2}" type="sibTrans" cxnId="{E24D0B1A-565D-49E5-BDC0-DA6AAE8A5B69}">
      <dgm:prSet/>
      <dgm:spPr/>
      <dgm:t>
        <a:bodyPr/>
        <a:lstStyle/>
        <a:p>
          <a:endParaRPr lang="en-US"/>
        </a:p>
      </dgm:t>
    </dgm:pt>
    <dgm:pt modelId="{A501BD30-E2C8-4BF8-9336-9190A1916293}">
      <dgm:prSet/>
      <dgm:spPr/>
      <dgm:t>
        <a:bodyPr/>
        <a:lstStyle/>
        <a:p>
          <a:pPr algn="l" rtl="0"/>
          <a:r>
            <a:rPr lang="en-US" dirty="0" smtClean="0"/>
            <a:t>Excessive pressure on the root will cause fracture of the root </a:t>
          </a:r>
          <a:endParaRPr lang="en-US" dirty="0"/>
        </a:p>
      </dgm:t>
    </dgm:pt>
    <dgm:pt modelId="{48973602-FC2F-48AA-A35B-6DBF7E8237E4}" type="parTrans" cxnId="{08AAC707-0A0A-421A-930A-409E461759E1}">
      <dgm:prSet/>
      <dgm:spPr/>
      <dgm:t>
        <a:bodyPr/>
        <a:lstStyle/>
        <a:p>
          <a:endParaRPr lang="en-US"/>
        </a:p>
      </dgm:t>
    </dgm:pt>
    <dgm:pt modelId="{80182804-4D27-4581-9126-C64F1FBC2EA6}" type="sibTrans" cxnId="{08AAC707-0A0A-421A-930A-409E461759E1}">
      <dgm:prSet/>
      <dgm:spPr/>
      <dgm:t>
        <a:bodyPr/>
        <a:lstStyle/>
        <a:p>
          <a:endParaRPr lang="en-US"/>
        </a:p>
      </dgm:t>
    </dgm:pt>
    <dgm:pt modelId="{5EC38A11-8F5F-4583-A086-29931D75FECF}" type="pres">
      <dgm:prSet presAssocID="{67B3C1CF-D757-4060-94AB-5ACB97999A6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213B19-511D-464E-8015-77680A54B24D}" type="pres">
      <dgm:prSet presAssocID="{2B5AC862-06FD-4373-9FB4-5FB3475DFCD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96EED0-C09E-4E85-AE1C-6B6B6A26CE4E}" type="pres">
      <dgm:prSet presAssocID="{1A2B2BD2-5528-41F3-B444-36E207C769F2}" presName="sibTrans" presStyleLbl="sibTrans2D1" presStyleIdx="0" presStyleCnt="1"/>
      <dgm:spPr/>
      <dgm:t>
        <a:bodyPr/>
        <a:lstStyle/>
        <a:p>
          <a:endParaRPr lang="en-US"/>
        </a:p>
      </dgm:t>
    </dgm:pt>
    <dgm:pt modelId="{D50A0234-E331-4245-9744-5C2620B524E6}" type="pres">
      <dgm:prSet presAssocID="{1A2B2BD2-5528-41F3-B444-36E207C769F2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3DD51E19-73C5-4377-B7C7-27D8AA6B66E8}" type="pres">
      <dgm:prSet presAssocID="{A501BD30-E2C8-4BF8-9336-9190A191629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4D0B1A-565D-49E5-BDC0-DA6AAE8A5B69}" srcId="{67B3C1CF-D757-4060-94AB-5ACB97999A6B}" destId="{2B5AC862-06FD-4373-9FB4-5FB3475DFCDC}" srcOrd="0" destOrd="0" parTransId="{9711FB28-F919-45F8-BC85-410B9DB9B9BB}" sibTransId="{1A2B2BD2-5528-41F3-B444-36E207C769F2}"/>
    <dgm:cxn modelId="{65AB0A33-E57C-43B1-BCE7-16344A8B9085}" type="presOf" srcId="{2B5AC862-06FD-4373-9FB4-5FB3475DFCDC}" destId="{60213B19-511D-464E-8015-77680A54B24D}" srcOrd="0" destOrd="0" presId="urn:microsoft.com/office/officeart/2005/8/layout/process1"/>
    <dgm:cxn modelId="{53B1D737-6911-4D65-A4F4-18EA3C6E8CCF}" type="presOf" srcId="{1A2B2BD2-5528-41F3-B444-36E207C769F2}" destId="{D50A0234-E331-4245-9744-5C2620B524E6}" srcOrd="1" destOrd="0" presId="urn:microsoft.com/office/officeart/2005/8/layout/process1"/>
    <dgm:cxn modelId="{08AAC707-0A0A-421A-930A-409E461759E1}" srcId="{67B3C1CF-D757-4060-94AB-5ACB97999A6B}" destId="{A501BD30-E2C8-4BF8-9336-9190A1916293}" srcOrd="1" destOrd="0" parTransId="{48973602-FC2F-48AA-A35B-6DBF7E8237E4}" sibTransId="{80182804-4D27-4581-9126-C64F1FBC2EA6}"/>
    <dgm:cxn modelId="{F10BC69A-7B84-4E85-9416-F9286A62FFB7}" type="presOf" srcId="{67B3C1CF-D757-4060-94AB-5ACB97999A6B}" destId="{5EC38A11-8F5F-4583-A086-29931D75FECF}" srcOrd="0" destOrd="0" presId="urn:microsoft.com/office/officeart/2005/8/layout/process1"/>
    <dgm:cxn modelId="{D1AA0563-FE86-4261-B44F-FAE31EA6B3AB}" type="presOf" srcId="{1A2B2BD2-5528-41F3-B444-36E207C769F2}" destId="{8596EED0-C09E-4E85-AE1C-6B6B6A26CE4E}" srcOrd="0" destOrd="0" presId="urn:microsoft.com/office/officeart/2005/8/layout/process1"/>
    <dgm:cxn modelId="{9517CD78-6C33-40E5-BF19-A70592CFC3DB}" type="presOf" srcId="{A501BD30-E2C8-4BF8-9336-9190A1916293}" destId="{3DD51E19-73C5-4377-B7C7-27D8AA6B66E8}" srcOrd="0" destOrd="0" presId="urn:microsoft.com/office/officeart/2005/8/layout/process1"/>
    <dgm:cxn modelId="{21411169-5BF1-4566-91CE-DDCF9B55EF83}" type="presParOf" srcId="{5EC38A11-8F5F-4583-A086-29931D75FECF}" destId="{60213B19-511D-464E-8015-77680A54B24D}" srcOrd="0" destOrd="0" presId="urn:microsoft.com/office/officeart/2005/8/layout/process1"/>
    <dgm:cxn modelId="{00997DA3-C244-4249-82D6-EFBFE3560F88}" type="presParOf" srcId="{5EC38A11-8F5F-4583-A086-29931D75FECF}" destId="{8596EED0-C09E-4E85-AE1C-6B6B6A26CE4E}" srcOrd="1" destOrd="0" presId="urn:microsoft.com/office/officeart/2005/8/layout/process1"/>
    <dgm:cxn modelId="{A21DE3B7-5442-485D-803A-B03DD8FCF539}" type="presParOf" srcId="{8596EED0-C09E-4E85-AE1C-6B6B6A26CE4E}" destId="{D50A0234-E331-4245-9744-5C2620B524E6}" srcOrd="0" destOrd="0" presId="urn:microsoft.com/office/officeart/2005/8/layout/process1"/>
    <dgm:cxn modelId="{D96551F1-4406-4878-9107-AFD0EC448D84}" type="presParOf" srcId="{5EC38A11-8F5F-4583-A086-29931D75FECF}" destId="{3DD51E19-73C5-4377-B7C7-27D8AA6B66E8}" srcOrd="2" destOrd="0" presId="urn:microsoft.com/office/officeart/2005/8/layout/process1"/>
  </dgm:cxnLst>
  <dgm:bg/>
  <dgm:whole/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50FC51AA-D3F5-4BE2-8055-A3D4A7AC03E7}" type="doc">
      <dgm:prSet loTypeId="urn:microsoft.com/office/officeart/2005/8/layout/process1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5321DD8-C70B-4CF8-87E0-CC8A5B12653F}">
      <dgm:prSet/>
      <dgm:spPr/>
      <dgm:t>
        <a:bodyPr/>
        <a:lstStyle/>
        <a:p>
          <a:pPr algn="l" rtl="0"/>
          <a:r>
            <a:rPr lang="en-US" dirty="0" smtClean="0"/>
            <a:t>Vertical condensation of GP</a:t>
          </a:r>
          <a:endParaRPr lang="en-US" dirty="0"/>
        </a:p>
      </dgm:t>
    </dgm:pt>
    <dgm:pt modelId="{8C80AE51-3818-43AF-98D5-27D8F3E8A5F5}" type="parTrans" cxnId="{2E36A121-1732-4B6B-A92C-13529BA31B74}">
      <dgm:prSet/>
      <dgm:spPr/>
      <dgm:t>
        <a:bodyPr/>
        <a:lstStyle/>
        <a:p>
          <a:endParaRPr lang="en-US"/>
        </a:p>
      </dgm:t>
    </dgm:pt>
    <dgm:pt modelId="{B1E01AED-74E2-45D8-B086-30C93BE4A52C}" type="sibTrans" cxnId="{2E36A121-1732-4B6B-A92C-13529BA31B74}">
      <dgm:prSet/>
      <dgm:spPr/>
      <dgm:t>
        <a:bodyPr/>
        <a:lstStyle/>
        <a:p>
          <a:endParaRPr lang="en-US"/>
        </a:p>
      </dgm:t>
    </dgm:pt>
    <dgm:pt modelId="{156BFC46-C24C-4884-9B26-4F57BE49C24D}">
      <dgm:prSet/>
      <dgm:spPr/>
      <dgm:t>
        <a:bodyPr/>
        <a:lstStyle/>
        <a:p>
          <a:pPr algn="l" rtl="0"/>
          <a:r>
            <a:rPr lang="en-US" dirty="0" smtClean="0"/>
            <a:t>Excessive pressure on the root will cause fracture of the root </a:t>
          </a:r>
          <a:endParaRPr lang="en-US" dirty="0"/>
        </a:p>
      </dgm:t>
    </dgm:pt>
    <dgm:pt modelId="{EB5176F8-32B5-4A93-9F5A-07DE9C76FBF5}" type="parTrans" cxnId="{7ED097FF-A74E-448F-B253-04431E807948}">
      <dgm:prSet/>
      <dgm:spPr/>
      <dgm:t>
        <a:bodyPr/>
        <a:lstStyle/>
        <a:p>
          <a:endParaRPr lang="en-US"/>
        </a:p>
      </dgm:t>
    </dgm:pt>
    <dgm:pt modelId="{C15F6981-B9B1-482A-9553-D2A9EB0918A9}" type="sibTrans" cxnId="{7ED097FF-A74E-448F-B253-04431E807948}">
      <dgm:prSet/>
      <dgm:spPr/>
      <dgm:t>
        <a:bodyPr/>
        <a:lstStyle/>
        <a:p>
          <a:endParaRPr lang="en-US"/>
        </a:p>
      </dgm:t>
    </dgm:pt>
    <dgm:pt modelId="{0BA7D905-E158-4EA5-8AEE-A91F00E89CE9}" type="pres">
      <dgm:prSet presAssocID="{50FC51AA-D3F5-4BE2-8055-A3D4A7AC03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15DADF-0E5F-42D7-8D9A-C7051E338669}" type="pres">
      <dgm:prSet presAssocID="{55321DD8-C70B-4CF8-87E0-CC8A5B12653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BBF4F0-9C69-4942-BCCE-85071C411BCE}" type="pres">
      <dgm:prSet presAssocID="{B1E01AED-74E2-45D8-B086-30C93BE4A52C}" presName="sibTrans" presStyleLbl="sibTrans2D1" presStyleIdx="0" presStyleCnt="1"/>
      <dgm:spPr/>
      <dgm:t>
        <a:bodyPr/>
        <a:lstStyle/>
        <a:p>
          <a:endParaRPr lang="en-US"/>
        </a:p>
      </dgm:t>
    </dgm:pt>
    <dgm:pt modelId="{D7BDFA1D-47AF-47B8-87AD-592733B148A0}" type="pres">
      <dgm:prSet presAssocID="{B1E01AED-74E2-45D8-B086-30C93BE4A52C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04D1F419-7AE0-4515-B5AB-3E2ADFC1007A}" type="pres">
      <dgm:prSet presAssocID="{156BFC46-C24C-4884-9B26-4F57BE49C24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6CE196-84DE-4BD0-927D-2D7BFB1FA7BB}" type="presOf" srcId="{55321DD8-C70B-4CF8-87E0-CC8A5B12653F}" destId="{3515DADF-0E5F-42D7-8D9A-C7051E338669}" srcOrd="0" destOrd="0" presId="urn:microsoft.com/office/officeart/2005/8/layout/process1"/>
    <dgm:cxn modelId="{7ED097FF-A74E-448F-B253-04431E807948}" srcId="{50FC51AA-D3F5-4BE2-8055-A3D4A7AC03E7}" destId="{156BFC46-C24C-4884-9B26-4F57BE49C24D}" srcOrd="1" destOrd="0" parTransId="{EB5176F8-32B5-4A93-9F5A-07DE9C76FBF5}" sibTransId="{C15F6981-B9B1-482A-9553-D2A9EB0918A9}"/>
    <dgm:cxn modelId="{726D5316-36B0-430D-994E-803B77F1D879}" type="presOf" srcId="{B1E01AED-74E2-45D8-B086-30C93BE4A52C}" destId="{D7BDFA1D-47AF-47B8-87AD-592733B148A0}" srcOrd="1" destOrd="0" presId="urn:microsoft.com/office/officeart/2005/8/layout/process1"/>
    <dgm:cxn modelId="{2E36A121-1732-4B6B-A92C-13529BA31B74}" srcId="{50FC51AA-D3F5-4BE2-8055-A3D4A7AC03E7}" destId="{55321DD8-C70B-4CF8-87E0-CC8A5B12653F}" srcOrd="0" destOrd="0" parTransId="{8C80AE51-3818-43AF-98D5-27D8F3E8A5F5}" sibTransId="{B1E01AED-74E2-45D8-B086-30C93BE4A52C}"/>
    <dgm:cxn modelId="{4BC13B09-34B0-473C-8558-910EA5DD5552}" type="presOf" srcId="{156BFC46-C24C-4884-9B26-4F57BE49C24D}" destId="{04D1F419-7AE0-4515-B5AB-3E2ADFC1007A}" srcOrd="0" destOrd="0" presId="urn:microsoft.com/office/officeart/2005/8/layout/process1"/>
    <dgm:cxn modelId="{8A47C3DA-68DC-4376-8D7A-C004A4A0F682}" type="presOf" srcId="{50FC51AA-D3F5-4BE2-8055-A3D4A7AC03E7}" destId="{0BA7D905-E158-4EA5-8AEE-A91F00E89CE9}" srcOrd="0" destOrd="0" presId="urn:microsoft.com/office/officeart/2005/8/layout/process1"/>
    <dgm:cxn modelId="{516DA6EE-1F20-4D01-90FF-435F6228A5E6}" type="presOf" srcId="{B1E01AED-74E2-45D8-B086-30C93BE4A52C}" destId="{C9BBF4F0-9C69-4942-BCCE-85071C411BCE}" srcOrd="0" destOrd="0" presId="urn:microsoft.com/office/officeart/2005/8/layout/process1"/>
    <dgm:cxn modelId="{92AD1EB7-AEF1-4E23-AF56-FD91079B9C57}" type="presParOf" srcId="{0BA7D905-E158-4EA5-8AEE-A91F00E89CE9}" destId="{3515DADF-0E5F-42D7-8D9A-C7051E338669}" srcOrd="0" destOrd="0" presId="urn:microsoft.com/office/officeart/2005/8/layout/process1"/>
    <dgm:cxn modelId="{769E97FA-C741-47DC-8321-2CBAED3F1969}" type="presParOf" srcId="{0BA7D905-E158-4EA5-8AEE-A91F00E89CE9}" destId="{C9BBF4F0-9C69-4942-BCCE-85071C411BCE}" srcOrd="1" destOrd="0" presId="urn:microsoft.com/office/officeart/2005/8/layout/process1"/>
    <dgm:cxn modelId="{68B3375D-076C-4022-A386-6D5B18E3C92E}" type="presParOf" srcId="{C9BBF4F0-9C69-4942-BCCE-85071C411BCE}" destId="{D7BDFA1D-47AF-47B8-87AD-592733B148A0}" srcOrd="0" destOrd="0" presId="urn:microsoft.com/office/officeart/2005/8/layout/process1"/>
    <dgm:cxn modelId="{A34E8571-5FFD-4A89-B409-BD2F95F5FD58}" type="presParOf" srcId="{0BA7D905-E158-4EA5-8AEE-A91F00E89CE9}" destId="{04D1F419-7AE0-4515-B5AB-3E2ADFC1007A}" srcOrd="2" destOrd="0" presId="urn:microsoft.com/office/officeart/2005/8/layout/process1"/>
  </dgm:cxnLst>
  <dgm:bg/>
  <dgm:whole/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D44F7C4F-B6CE-43C5-A6A1-BE96A17D5616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D6216D2-CBF6-46C5-98D8-C62490AE2EF4}">
      <dgm:prSet/>
      <dgm:spPr/>
      <dgm:t>
        <a:bodyPr/>
        <a:lstStyle/>
        <a:p>
          <a:pPr rtl="0"/>
          <a:r>
            <a:rPr lang="en-US" dirty="0" smtClean="0"/>
            <a:t>Lateral compaction of GP </a:t>
          </a:r>
          <a:endParaRPr lang="en-US" dirty="0"/>
        </a:p>
      </dgm:t>
    </dgm:pt>
    <dgm:pt modelId="{00CF42FB-CB9F-426D-935B-7852801E51DB}" type="parTrans" cxnId="{422A8CAA-73ED-45F3-A5BC-4A511D6774E0}">
      <dgm:prSet/>
      <dgm:spPr/>
      <dgm:t>
        <a:bodyPr/>
        <a:lstStyle/>
        <a:p>
          <a:endParaRPr lang="en-US"/>
        </a:p>
      </dgm:t>
    </dgm:pt>
    <dgm:pt modelId="{8576C80D-A269-40AD-B79B-3F477ABCD391}" type="sibTrans" cxnId="{422A8CAA-73ED-45F3-A5BC-4A511D6774E0}">
      <dgm:prSet/>
      <dgm:spPr/>
      <dgm:t>
        <a:bodyPr/>
        <a:lstStyle/>
        <a:p>
          <a:endParaRPr lang="en-US"/>
        </a:p>
      </dgm:t>
    </dgm:pt>
    <dgm:pt modelId="{6E11E215-4CBE-4A93-A74F-DE1AE159FFB6}">
      <dgm:prSet/>
      <dgm:spPr/>
      <dgm:t>
        <a:bodyPr/>
        <a:lstStyle/>
        <a:p>
          <a:pPr rtl="0"/>
          <a:r>
            <a:rPr lang="en-US" dirty="0" smtClean="0"/>
            <a:t>Has better tactile sensitivity than hand spreaders </a:t>
          </a:r>
          <a:endParaRPr lang="en-US" dirty="0"/>
        </a:p>
      </dgm:t>
    </dgm:pt>
    <dgm:pt modelId="{02E87580-56BF-44EB-96F7-0F4804CBFBD6}" type="parTrans" cxnId="{D8FCFE36-0802-489E-9946-D9BE10EFB7CC}">
      <dgm:prSet/>
      <dgm:spPr/>
      <dgm:t>
        <a:bodyPr/>
        <a:lstStyle/>
        <a:p>
          <a:endParaRPr lang="en-US"/>
        </a:p>
      </dgm:t>
    </dgm:pt>
    <dgm:pt modelId="{C1074CCF-19A7-4D40-9B0A-31A397A68422}" type="sibTrans" cxnId="{D8FCFE36-0802-489E-9946-D9BE10EFB7CC}">
      <dgm:prSet/>
      <dgm:spPr/>
      <dgm:t>
        <a:bodyPr/>
        <a:lstStyle/>
        <a:p>
          <a:endParaRPr lang="en-US"/>
        </a:p>
      </dgm:t>
    </dgm:pt>
    <dgm:pt modelId="{AEC2B640-90E1-4842-A1B5-3D8AB5731880}">
      <dgm:prSet/>
      <dgm:spPr/>
      <dgm:t>
        <a:bodyPr/>
        <a:lstStyle/>
        <a:p>
          <a:pPr rtl="0"/>
          <a:r>
            <a:rPr lang="en-US" dirty="0" smtClean="0"/>
            <a:t>Made- stainless steel </a:t>
          </a:r>
          <a:endParaRPr lang="en-US" dirty="0"/>
        </a:p>
      </dgm:t>
    </dgm:pt>
    <dgm:pt modelId="{04767D41-79F0-475A-965D-CE73F1F50776}" type="parTrans" cxnId="{BFB41127-C5D3-4552-BC31-201D1710806E}">
      <dgm:prSet/>
      <dgm:spPr/>
      <dgm:t>
        <a:bodyPr/>
        <a:lstStyle/>
        <a:p>
          <a:endParaRPr lang="en-US"/>
        </a:p>
      </dgm:t>
    </dgm:pt>
    <dgm:pt modelId="{8DC59629-3863-4DF8-971B-508229FFC0CF}" type="sibTrans" cxnId="{BFB41127-C5D3-4552-BC31-201D1710806E}">
      <dgm:prSet/>
      <dgm:spPr/>
      <dgm:t>
        <a:bodyPr/>
        <a:lstStyle/>
        <a:p>
          <a:endParaRPr lang="en-US"/>
        </a:p>
      </dgm:t>
    </dgm:pt>
    <dgm:pt modelId="{B7AED36D-4355-456B-A11B-A375A7EF464A}" type="pres">
      <dgm:prSet presAssocID="{D44F7C4F-B6CE-43C5-A6A1-BE96A17D56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2038FE-81A3-413F-8B86-A4B2C8965D64}" type="pres">
      <dgm:prSet presAssocID="{0D6216D2-CBF6-46C5-98D8-C62490AE2EF4}" presName="parentText" presStyleLbl="node1" presStyleIdx="0" presStyleCnt="3" custLinFactY="1497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3409C3-D063-41B6-A7A9-3C057CF4EA7B}" type="pres">
      <dgm:prSet presAssocID="{8576C80D-A269-40AD-B79B-3F477ABCD391}" presName="spacer" presStyleCnt="0"/>
      <dgm:spPr/>
    </dgm:pt>
    <dgm:pt modelId="{67E06030-4BA3-468A-81EF-A43D9357B043}" type="pres">
      <dgm:prSet presAssocID="{6E11E215-4CBE-4A93-A74F-DE1AE159FFB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A31D67-5BE5-43F8-B5FE-F0A8E976D019}" type="pres">
      <dgm:prSet presAssocID="{C1074CCF-19A7-4D40-9B0A-31A397A68422}" presName="spacer" presStyleCnt="0"/>
      <dgm:spPr/>
    </dgm:pt>
    <dgm:pt modelId="{4BF15C1A-292A-47B6-B488-6DCF77957EE4}" type="pres">
      <dgm:prSet presAssocID="{AEC2B640-90E1-4842-A1B5-3D8AB573188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176062-4A3E-445C-B94D-E186E3017C91}" type="presOf" srcId="{D44F7C4F-B6CE-43C5-A6A1-BE96A17D5616}" destId="{B7AED36D-4355-456B-A11B-A375A7EF464A}" srcOrd="0" destOrd="0" presId="urn:microsoft.com/office/officeart/2005/8/layout/vList2"/>
    <dgm:cxn modelId="{BF04D24D-D073-4AC7-B93C-D676207A644B}" type="presOf" srcId="{6E11E215-4CBE-4A93-A74F-DE1AE159FFB6}" destId="{67E06030-4BA3-468A-81EF-A43D9357B043}" srcOrd="0" destOrd="0" presId="urn:microsoft.com/office/officeart/2005/8/layout/vList2"/>
    <dgm:cxn modelId="{BFB41127-C5D3-4552-BC31-201D1710806E}" srcId="{D44F7C4F-B6CE-43C5-A6A1-BE96A17D5616}" destId="{AEC2B640-90E1-4842-A1B5-3D8AB5731880}" srcOrd="2" destOrd="0" parTransId="{04767D41-79F0-475A-965D-CE73F1F50776}" sibTransId="{8DC59629-3863-4DF8-971B-508229FFC0CF}"/>
    <dgm:cxn modelId="{422A8CAA-73ED-45F3-A5BC-4A511D6774E0}" srcId="{D44F7C4F-B6CE-43C5-A6A1-BE96A17D5616}" destId="{0D6216D2-CBF6-46C5-98D8-C62490AE2EF4}" srcOrd="0" destOrd="0" parTransId="{00CF42FB-CB9F-426D-935B-7852801E51DB}" sibTransId="{8576C80D-A269-40AD-B79B-3F477ABCD391}"/>
    <dgm:cxn modelId="{5ABB0645-8764-4AB5-A706-F31B68980599}" type="presOf" srcId="{AEC2B640-90E1-4842-A1B5-3D8AB5731880}" destId="{4BF15C1A-292A-47B6-B488-6DCF77957EE4}" srcOrd="0" destOrd="0" presId="urn:microsoft.com/office/officeart/2005/8/layout/vList2"/>
    <dgm:cxn modelId="{D8FCFE36-0802-489E-9946-D9BE10EFB7CC}" srcId="{D44F7C4F-B6CE-43C5-A6A1-BE96A17D5616}" destId="{6E11E215-4CBE-4A93-A74F-DE1AE159FFB6}" srcOrd="1" destOrd="0" parTransId="{02E87580-56BF-44EB-96F7-0F4804CBFBD6}" sibTransId="{C1074CCF-19A7-4D40-9B0A-31A397A68422}"/>
    <dgm:cxn modelId="{DAB6DFF7-AC0C-465A-A4B9-E52F77EBCB08}" type="presOf" srcId="{0D6216D2-CBF6-46C5-98D8-C62490AE2EF4}" destId="{1E2038FE-81A3-413F-8B86-A4B2C8965D64}" srcOrd="0" destOrd="0" presId="urn:microsoft.com/office/officeart/2005/8/layout/vList2"/>
    <dgm:cxn modelId="{9F552B22-4206-48B2-9B59-D9994F3E23C2}" type="presParOf" srcId="{B7AED36D-4355-456B-A11B-A375A7EF464A}" destId="{1E2038FE-81A3-413F-8B86-A4B2C8965D64}" srcOrd="0" destOrd="0" presId="urn:microsoft.com/office/officeart/2005/8/layout/vList2"/>
    <dgm:cxn modelId="{EC36197D-8D11-4257-8544-8DD893FBDA90}" type="presParOf" srcId="{B7AED36D-4355-456B-A11B-A375A7EF464A}" destId="{663409C3-D063-41B6-A7A9-3C057CF4EA7B}" srcOrd="1" destOrd="0" presId="urn:microsoft.com/office/officeart/2005/8/layout/vList2"/>
    <dgm:cxn modelId="{44E76ACF-C92B-4E45-BC75-2DF248438858}" type="presParOf" srcId="{B7AED36D-4355-456B-A11B-A375A7EF464A}" destId="{67E06030-4BA3-468A-81EF-A43D9357B043}" srcOrd="2" destOrd="0" presId="urn:microsoft.com/office/officeart/2005/8/layout/vList2"/>
    <dgm:cxn modelId="{4D2EDB7C-DEEE-4659-8174-7DA22BB51C4F}" type="presParOf" srcId="{B7AED36D-4355-456B-A11B-A375A7EF464A}" destId="{67A31D67-5BE5-43F8-B5FE-F0A8E976D019}" srcOrd="3" destOrd="0" presId="urn:microsoft.com/office/officeart/2005/8/layout/vList2"/>
    <dgm:cxn modelId="{8A10BDCC-8238-42B6-8460-18D780FCB14E}" type="presParOf" srcId="{B7AED36D-4355-456B-A11B-A375A7EF464A}" destId="{4BF15C1A-292A-47B6-B488-6DCF77957EE4}" srcOrd="4" destOrd="0" presId="urn:microsoft.com/office/officeart/2005/8/layout/vList2"/>
  </dgm:cxnLst>
  <dgm:bg/>
  <dgm:whole/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12051710-8261-478D-A4B7-4968EFD388D5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9A8D050-0589-4F50-AD6C-971B85D4088E}">
      <dgm:prSet/>
      <dgm:spPr/>
      <dgm:t>
        <a:bodyPr/>
        <a:lstStyle/>
        <a:p>
          <a:pPr rtl="0"/>
          <a:r>
            <a:rPr lang="en-US" dirty="0" smtClean="0"/>
            <a:t>Vertical condensation of </a:t>
          </a:r>
          <a:r>
            <a:rPr lang="en-US" dirty="0" err="1" smtClean="0"/>
            <a:t>gp</a:t>
          </a:r>
          <a:endParaRPr lang="en-US" dirty="0"/>
        </a:p>
      </dgm:t>
    </dgm:pt>
    <dgm:pt modelId="{FD9FB056-FDB7-4231-9770-B8D90D52A815}" type="parTrans" cxnId="{DF9CF1A8-E7F7-4E77-A1F6-550FD468DE89}">
      <dgm:prSet/>
      <dgm:spPr/>
      <dgm:t>
        <a:bodyPr/>
        <a:lstStyle/>
        <a:p>
          <a:endParaRPr lang="en-US"/>
        </a:p>
      </dgm:t>
    </dgm:pt>
    <dgm:pt modelId="{0FC1F4B9-5DE7-44D0-9E76-82BAA9844C67}" type="sibTrans" cxnId="{DF9CF1A8-E7F7-4E77-A1F6-550FD468DE89}">
      <dgm:prSet/>
      <dgm:spPr/>
      <dgm:t>
        <a:bodyPr/>
        <a:lstStyle/>
        <a:p>
          <a:endParaRPr lang="en-US"/>
        </a:p>
      </dgm:t>
    </dgm:pt>
    <dgm:pt modelId="{77E35E04-564E-4F49-AD3B-A4BB6665934A}">
      <dgm:prSet/>
      <dgm:spPr/>
      <dgm:t>
        <a:bodyPr/>
        <a:lstStyle/>
        <a:p>
          <a:pPr rtl="0"/>
          <a:r>
            <a:rPr lang="en-US" dirty="0" smtClean="0"/>
            <a:t>More tactile sensitivity than hand  </a:t>
          </a:r>
          <a:r>
            <a:rPr lang="en-US" dirty="0" err="1" smtClean="0"/>
            <a:t>plugger</a:t>
          </a:r>
          <a:r>
            <a:rPr lang="en-US" dirty="0" smtClean="0"/>
            <a:t> </a:t>
          </a:r>
          <a:endParaRPr lang="en-US" dirty="0"/>
        </a:p>
      </dgm:t>
    </dgm:pt>
    <dgm:pt modelId="{7FAE46DB-EF89-4866-B35C-A7D46CB0D266}" type="parTrans" cxnId="{04349C0E-8436-4A22-90EC-4F0CF4209926}">
      <dgm:prSet/>
      <dgm:spPr/>
      <dgm:t>
        <a:bodyPr/>
        <a:lstStyle/>
        <a:p>
          <a:endParaRPr lang="en-US"/>
        </a:p>
      </dgm:t>
    </dgm:pt>
    <dgm:pt modelId="{DCED3579-2BFB-4A9E-9EBF-D2BC94CF7B21}" type="sibTrans" cxnId="{04349C0E-8436-4A22-90EC-4F0CF4209926}">
      <dgm:prSet/>
      <dgm:spPr/>
      <dgm:t>
        <a:bodyPr/>
        <a:lstStyle/>
        <a:p>
          <a:endParaRPr lang="en-US"/>
        </a:p>
      </dgm:t>
    </dgm:pt>
    <dgm:pt modelId="{CBA0E19D-6455-4454-A0A7-86EF7DB4F8CA}" type="pres">
      <dgm:prSet presAssocID="{12051710-8261-478D-A4B7-4968EFD388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96D1B7-F36E-413B-B120-90A6A84665B8}" type="pres">
      <dgm:prSet presAssocID="{99A8D050-0589-4F50-AD6C-971B85D4088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5A7CBA-1D4B-4234-AEE1-49865A456392}" type="pres">
      <dgm:prSet presAssocID="{0FC1F4B9-5DE7-44D0-9E76-82BAA9844C67}" presName="spacer" presStyleCnt="0"/>
      <dgm:spPr/>
    </dgm:pt>
    <dgm:pt modelId="{E0DF3C8D-094C-4720-A223-0980B70A0568}" type="pres">
      <dgm:prSet presAssocID="{77E35E04-564E-4F49-AD3B-A4BB6665934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93D637-28E5-4C50-9F0A-E4FD64B93562}" type="presOf" srcId="{77E35E04-564E-4F49-AD3B-A4BB6665934A}" destId="{E0DF3C8D-094C-4720-A223-0980B70A0568}" srcOrd="0" destOrd="0" presId="urn:microsoft.com/office/officeart/2005/8/layout/vList2"/>
    <dgm:cxn modelId="{04349C0E-8436-4A22-90EC-4F0CF4209926}" srcId="{12051710-8261-478D-A4B7-4968EFD388D5}" destId="{77E35E04-564E-4F49-AD3B-A4BB6665934A}" srcOrd="1" destOrd="0" parTransId="{7FAE46DB-EF89-4866-B35C-A7D46CB0D266}" sibTransId="{DCED3579-2BFB-4A9E-9EBF-D2BC94CF7B21}"/>
    <dgm:cxn modelId="{E5ADDB2E-2312-4576-9064-D641A893A43E}" type="presOf" srcId="{99A8D050-0589-4F50-AD6C-971B85D4088E}" destId="{F496D1B7-F36E-413B-B120-90A6A84665B8}" srcOrd="0" destOrd="0" presId="urn:microsoft.com/office/officeart/2005/8/layout/vList2"/>
    <dgm:cxn modelId="{3B2572F5-88E2-405E-B5DF-03431CED0E38}" type="presOf" srcId="{12051710-8261-478D-A4B7-4968EFD388D5}" destId="{CBA0E19D-6455-4454-A0A7-86EF7DB4F8CA}" srcOrd="0" destOrd="0" presId="urn:microsoft.com/office/officeart/2005/8/layout/vList2"/>
    <dgm:cxn modelId="{DF9CF1A8-E7F7-4E77-A1F6-550FD468DE89}" srcId="{12051710-8261-478D-A4B7-4968EFD388D5}" destId="{99A8D050-0589-4F50-AD6C-971B85D4088E}" srcOrd="0" destOrd="0" parTransId="{FD9FB056-FDB7-4231-9770-B8D90D52A815}" sibTransId="{0FC1F4B9-5DE7-44D0-9E76-82BAA9844C67}"/>
    <dgm:cxn modelId="{B633EF31-E3B3-46D7-9E4E-921222838ED6}" type="presParOf" srcId="{CBA0E19D-6455-4454-A0A7-86EF7DB4F8CA}" destId="{F496D1B7-F36E-413B-B120-90A6A84665B8}" srcOrd="0" destOrd="0" presId="urn:microsoft.com/office/officeart/2005/8/layout/vList2"/>
    <dgm:cxn modelId="{141DD911-7629-4206-A152-1C314CF721AA}" type="presParOf" srcId="{CBA0E19D-6455-4454-A0A7-86EF7DB4F8CA}" destId="{A85A7CBA-1D4B-4234-AEE1-49865A456392}" srcOrd="1" destOrd="0" presId="urn:microsoft.com/office/officeart/2005/8/layout/vList2"/>
    <dgm:cxn modelId="{57BB45F3-9391-4984-9CF2-D3A40D1D27A2}" type="presParOf" srcId="{CBA0E19D-6455-4454-A0A7-86EF7DB4F8CA}" destId="{E0DF3C8D-094C-4720-A223-0980B70A0568}" srcOrd="2" destOrd="0" presId="urn:microsoft.com/office/officeart/2005/8/layout/vList2"/>
  </dgm:cxnLst>
  <dgm:bg/>
  <dgm:whole/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0A15543C-129C-4608-9CC0-827BE0DFB049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5BF8C50-01BA-443A-9999-98280A6AF0B4}">
      <dgm:prSet/>
      <dgm:spPr/>
      <dgm:t>
        <a:bodyPr/>
        <a:lstStyle/>
        <a:p>
          <a:pPr rtl="0"/>
          <a:r>
            <a:rPr lang="en-US" dirty="0" smtClean="0"/>
            <a:t>Apply sealer cement to the root </a:t>
          </a:r>
          <a:r>
            <a:rPr lang="en-US" dirty="0" err="1" smtClean="0"/>
            <a:t>cnal</a:t>
          </a:r>
          <a:r>
            <a:rPr lang="en-US" dirty="0" smtClean="0"/>
            <a:t> walls before </a:t>
          </a:r>
          <a:r>
            <a:rPr lang="en-US" dirty="0" err="1" smtClean="0"/>
            <a:t>obturation</a:t>
          </a:r>
          <a:r>
            <a:rPr lang="en-US" dirty="0" smtClean="0"/>
            <a:t> </a:t>
          </a:r>
          <a:endParaRPr lang="en-US" dirty="0"/>
        </a:p>
      </dgm:t>
    </dgm:pt>
    <dgm:pt modelId="{39F101CF-B586-464A-95B6-578712F81249}" type="parTrans" cxnId="{4D9D5F53-28FF-4E4B-B749-D60742C89448}">
      <dgm:prSet/>
      <dgm:spPr/>
      <dgm:t>
        <a:bodyPr/>
        <a:lstStyle/>
        <a:p>
          <a:endParaRPr lang="en-US"/>
        </a:p>
      </dgm:t>
    </dgm:pt>
    <dgm:pt modelId="{2C50782A-44D0-482C-BA0B-0D7E66784401}" type="sibTrans" cxnId="{4D9D5F53-28FF-4E4B-B749-D60742C89448}">
      <dgm:prSet/>
      <dgm:spPr/>
      <dgm:t>
        <a:bodyPr/>
        <a:lstStyle/>
        <a:p>
          <a:endParaRPr lang="en-US"/>
        </a:p>
      </dgm:t>
    </dgm:pt>
    <dgm:pt modelId="{284A7BE5-70F4-48D8-810F-06EA89A4E3FA}">
      <dgm:prSet/>
      <dgm:spPr/>
      <dgm:t>
        <a:bodyPr/>
        <a:lstStyle/>
        <a:p>
          <a:pPr rtl="0"/>
          <a:r>
            <a:rPr lang="en-US" dirty="0" smtClean="0"/>
            <a:t>Can be used as hand / rotary instruments </a:t>
          </a:r>
          <a:endParaRPr lang="en-US" dirty="0"/>
        </a:p>
      </dgm:t>
    </dgm:pt>
    <dgm:pt modelId="{0164BB39-587F-45EF-8507-295A22ADED14}" type="parTrans" cxnId="{8028F650-6498-46C9-935F-2B3B0AC9AA74}">
      <dgm:prSet/>
      <dgm:spPr/>
      <dgm:t>
        <a:bodyPr/>
        <a:lstStyle/>
        <a:p>
          <a:endParaRPr lang="en-US"/>
        </a:p>
      </dgm:t>
    </dgm:pt>
    <dgm:pt modelId="{412369B2-6334-471B-AE32-9C8B21B1CE0D}" type="sibTrans" cxnId="{8028F650-6498-46C9-935F-2B3B0AC9AA74}">
      <dgm:prSet/>
      <dgm:spPr/>
      <dgm:t>
        <a:bodyPr/>
        <a:lstStyle/>
        <a:p>
          <a:endParaRPr lang="en-US"/>
        </a:p>
      </dgm:t>
    </dgm:pt>
    <dgm:pt modelId="{3EA7666A-BD2C-481D-865C-56FE0EFD2DC0}" type="pres">
      <dgm:prSet presAssocID="{0A15543C-129C-4608-9CC0-827BE0DFB0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09EEC-B754-488E-977A-F4F8B4495BE6}" type="pres">
      <dgm:prSet presAssocID="{65BF8C50-01BA-443A-9999-98280A6AF0B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DFDC3-DCE3-4D56-A6CF-268AB484B5EF}" type="pres">
      <dgm:prSet presAssocID="{2C50782A-44D0-482C-BA0B-0D7E66784401}" presName="spacer" presStyleCnt="0"/>
      <dgm:spPr/>
    </dgm:pt>
    <dgm:pt modelId="{9C6D576A-6EFB-490D-9405-7CD1F185C366}" type="pres">
      <dgm:prSet presAssocID="{284A7BE5-70F4-48D8-810F-06EA89A4E3F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E05288-2107-4A70-BA66-F30E45B88235}" type="presOf" srcId="{65BF8C50-01BA-443A-9999-98280A6AF0B4}" destId="{75809EEC-B754-488E-977A-F4F8B4495BE6}" srcOrd="0" destOrd="0" presId="urn:microsoft.com/office/officeart/2005/8/layout/vList2"/>
    <dgm:cxn modelId="{D17A8109-6205-4FCB-9F3A-21EFB5360D0E}" type="presOf" srcId="{284A7BE5-70F4-48D8-810F-06EA89A4E3FA}" destId="{9C6D576A-6EFB-490D-9405-7CD1F185C366}" srcOrd="0" destOrd="0" presId="urn:microsoft.com/office/officeart/2005/8/layout/vList2"/>
    <dgm:cxn modelId="{8028F650-6498-46C9-935F-2B3B0AC9AA74}" srcId="{0A15543C-129C-4608-9CC0-827BE0DFB049}" destId="{284A7BE5-70F4-48D8-810F-06EA89A4E3FA}" srcOrd="1" destOrd="0" parTransId="{0164BB39-587F-45EF-8507-295A22ADED14}" sibTransId="{412369B2-6334-471B-AE32-9C8B21B1CE0D}"/>
    <dgm:cxn modelId="{4D9D5F53-28FF-4E4B-B749-D60742C89448}" srcId="{0A15543C-129C-4608-9CC0-827BE0DFB049}" destId="{65BF8C50-01BA-443A-9999-98280A6AF0B4}" srcOrd="0" destOrd="0" parTransId="{39F101CF-B586-464A-95B6-578712F81249}" sibTransId="{2C50782A-44D0-482C-BA0B-0D7E66784401}"/>
    <dgm:cxn modelId="{8B2A12B8-6F5A-4599-BF9E-11BC93509CC0}" type="presOf" srcId="{0A15543C-129C-4608-9CC0-827BE0DFB049}" destId="{3EA7666A-BD2C-481D-865C-56FE0EFD2DC0}" srcOrd="0" destOrd="0" presId="urn:microsoft.com/office/officeart/2005/8/layout/vList2"/>
    <dgm:cxn modelId="{8BCF6535-63E3-42C1-9500-463AA3880943}" type="presParOf" srcId="{3EA7666A-BD2C-481D-865C-56FE0EFD2DC0}" destId="{75809EEC-B754-488E-977A-F4F8B4495BE6}" srcOrd="0" destOrd="0" presId="urn:microsoft.com/office/officeart/2005/8/layout/vList2"/>
    <dgm:cxn modelId="{B9C76F51-D1B8-4E88-A111-7B17F5093D19}" type="presParOf" srcId="{3EA7666A-BD2C-481D-865C-56FE0EFD2DC0}" destId="{6DCDFDC3-DCE3-4D56-A6CF-268AB484B5EF}" srcOrd="1" destOrd="0" presId="urn:microsoft.com/office/officeart/2005/8/layout/vList2"/>
    <dgm:cxn modelId="{5D6DB29D-2007-4219-9246-57E07DED4FC0}" type="presParOf" srcId="{3EA7666A-BD2C-481D-865C-56FE0EFD2DC0}" destId="{9C6D576A-6EFB-490D-9405-7CD1F185C366}" srcOrd="2" destOrd="0" presId="urn:microsoft.com/office/officeart/2005/8/layout/vList2"/>
  </dgm:cxnLst>
  <dgm:bg/>
  <dgm:whole/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DCEE56AF-92F6-47ED-874C-53F5476EB8D2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CA296A2-D32B-40D1-81BF-F672FF3C9341}">
      <dgm:prSet/>
      <dgm:spPr/>
      <dgm:t>
        <a:bodyPr/>
        <a:lstStyle/>
        <a:p>
          <a:pPr rtl="0"/>
          <a:r>
            <a:rPr lang="en-US" dirty="0" smtClean="0"/>
            <a:t>Full rotary– latch/friction grip</a:t>
          </a:r>
        </a:p>
        <a:p>
          <a:pPr rtl="0"/>
          <a:r>
            <a:rPr lang="en-US" dirty="0" smtClean="0"/>
            <a:t>Reciprocating/Quarter turn</a:t>
          </a:r>
        </a:p>
        <a:p>
          <a:pPr rtl="0"/>
          <a:r>
            <a:rPr lang="en-US" dirty="0" smtClean="0"/>
            <a:t>Vertical</a:t>
          </a:r>
        </a:p>
        <a:p>
          <a:pPr rtl="0"/>
          <a:r>
            <a:rPr lang="en-US" dirty="0" smtClean="0"/>
            <a:t>Ultrasonic and Sonic</a:t>
          </a:r>
          <a:endParaRPr lang="en-US" dirty="0"/>
        </a:p>
      </dgm:t>
    </dgm:pt>
    <dgm:pt modelId="{E2B9CD6C-B541-471B-BB70-9E1C7B7B5C0D}" type="parTrans" cxnId="{B15C894A-25D6-46D0-B3C6-4E8374783A90}">
      <dgm:prSet/>
      <dgm:spPr/>
      <dgm:t>
        <a:bodyPr/>
        <a:lstStyle/>
        <a:p>
          <a:endParaRPr lang="en-US"/>
        </a:p>
      </dgm:t>
    </dgm:pt>
    <dgm:pt modelId="{AED937F6-68D8-4604-9A05-D4BBF008714C}" type="sibTrans" cxnId="{B15C894A-25D6-46D0-B3C6-4E8374783A90}">
      <dgm:prSet/>
      <dgm:spPr/>
      <dgm:t>
        <a:bodyPr/>
        <a:lstStyle/>
        <a:p>
          <a:endParaRPr lang="en-US"/>
        </a:p>
      </dgm:t>
    </dgm:pt>
    <dgm:pt modelId="{B3A31567-4B1E-4065-94E6-C78CCF710635}">
      <dgm:prSet/>
      <dgm:spPr/>
      <dgm:t>
        <a:bodyPr/>
        <a:lstStyle/>
        <a:p>
          <a:pPr rtl="0"/>
          <a:endParaRPr lang="en-US" dirty="0"/>
        </a:p>
      </dgm:t>
    </dgm:pt>
    <dgm:pt modelId="{5A1472E4-5E7E-46BF-A581-29DCFEC135CE}" type="parTrans" cxnId="{76644421-08D1-4660-AB19-C9210EDAEFEB}">
      <dgm:prSet/>
      <dgm:spPr/>
      <dgm:t>
        <a:bodyPr/>
        <a:lstStyle/>
        <a:p>
          <a:endParaRPr lang="en-US"/>
        </a:p>
      </dgm:t>
    </dgm:pt>
    <dgm:pt modelId="{F2264CED-1237-4243-9A29-022FC4EBCFE7}" type="sibTrans" cxnId="{76644421-08D1-4660-AB19-C9210EDAEFEB}">
      <dgm:prSet/>
      <dgm:spPr/>
      <dgm:t>
        <a:bodyPr/>
        <a:lstStyle/>
        <a:p>
          <a:endParaRPr lang="en-US"/>
        </a:p>
      </dgm:t>
    </dgm:pt>
    <dgm:pt modelId="{7FFE4EE1-97B6-4753-8546-B3C33F229BA3}">
      <dgm:prSet/>
      <dgm:spPr/>
      <dgm:t>
        <a:bodyPr/>
        <a:lstStyle/>
        <a:p>
          <a:pPr algn="l" rtl="0"/>
          <a:r>
            <a:rPr lang="en-US" dirty="0" smtClean="0"/>
            <a:t>Rotary </a:t>
          </a:r>
        </a:p>
        <a:p>
          <a:pPr algn="l" rtl="0"/>
          <a:r>
            <a:rPr lang="en-US" dirty="0" smtClean="0"/>
            <a:t>Reciprocal </a:t>
          </a:r>
        </a:p>
        <a:p>
          <a:pPr algn="l" rtl="0"/>
          <a:r>
            <a:rPr lang="en-US" dirty="0" smtClean="0"/>
            <a:t>Vertical </a:t>
          </a:r>
        </a:p>
        <a:p>
          <a:pPr algn="l" rtl="0"/>
          <a:r>
            <a:rPr lang="en-US" dirty="0" smtClean="0"/>
            <a:t> Random </a:t>
          </a:r>
        </a:p>
        <a:p>
          <a:pPr algn="l" rtl="0"/>
          <a:r>
            <a:rPr lang="en-US" dirty="0" smtClean="0"/>
            <a:t>Sonic  </a:t>
          </a:r>
        </a:p>
        <a:p>
          <a:pPr algn="l" rtl="0"/>
          <a:r>
            <a:rPr lang="en-US" dirty="0" smtClean="0"/>
            <a:t>Ultrasonic </a:t>
          </a:r>
          <a:endParaRPr lang="en-US" dirty="0"/>
        </a:p>
      </dgm:t>
    </dgm:pt>
    <dgm:pt modelId="{6B88F1C9-64C8-40BB-9B08-7E9B5AE41403}" type="parTrans" cxnId="{D693AF53-A883-4A59-9FFB-5E5D555CD1BB}">
      <dgm:prSet/>
      <dgm:spPr/>
      <dgm:t>
        <a:bodyPr/>
        <a:lstStyle/>
        <a:p>
          <a:endParaRPr lang="en-US"/>
        </a:p>
      </dgm:t>
    </dgm:pt>
    <dgm:pt modelId="{3DBB24E2-1D34-401F-A2C2-A66B6DC570A1}" type="sibTrans" cxnId="{D693AF53-A883-4A59-9FFB-5E5D555CD1BB}">
      <dgm:prSet/>
      <dgm:spPr/>
      <dgm:t>
        <a:bodyPr/>
        <a:lstStyle/>
        <a:p>
          <a:endParaRPr lang="en-US"/>
        </a:p>
      </dgm:t>
    </dgm:pt>
    <dgm:pt modelId="{A7078FBA-5097-4C01-8C2A-A1BE3166A7B8}" type="pres">
      <dgm:prSet presAssocID="{DCEE56AF-92F6-47ED-874C-53F5476EB8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0E53F7-D2FB-4C9C-9EAE-82AAB34FC703}" type="pres">
      <dgm:prSet presAssocID="{DCA296A2-D32B-40D1-81BF-F672FF3C934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5BCFE-E16C-41CC-998C-3C7FE2C3A40E}" type="pres">
      <dgm:prSet presAssocID="{AED937F6-68D8-4604-9A05-D4BBF008714C}" presName="sibTrans" presStyleLbl="sibTrans2D1" presStyleIdx="0" presStyleCnt="1"/>
      <dgm:spPr/>
      <dgm:t>
        <a:bodyPr/>
        <a:lstStyle/>
        <a:p>
          <a:endParaRPr lang="en-US"/>
        </a:p>
      </dgm:t>
    </dgm:pt>
    <dgm:pt modelId="{16B7BE7F-F5DB-4734-A0F9-2C9A9C717B80}" type="pres">
      <dgm:prSet presAssocID="{AED937F6-68D8-4604-9A05-D4BBF008714C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85F65193-9AC8-45C3-9A57-9EE2A70202FB}" type="pres">
      <dgm:prSet presAssocID="{7FFE4EE1-97B6-4753-8546-B3C33F229BA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1CF02B-89F8-48FB-877B-03EF3B429779}" type="presOf" srcId="{B3A31567-4B1E-4065-94E6-C78CCF710635}" destId="{4B0E53F7-D2FB-4C9C-9EAE-82AAB34FC703}" srcOrd="0" destOrd="1" presId="urn:microsoft.com/office/officeart/2005/8/layout/process1"/>
    <dgm:cxn modelId="{F4AE4567-25D1-4803-A4C1-BCEBF0A196CE}" type="presOf" srcId="{AED937F6-68D8-4604-9A05-D4BBF008714C}" destId="{2015BCFE-E16C-41CC-998C-3C7FE2C3A40E}" srcOrd="0" destOrd="0" presId="urn:microsoft.com/office/officeart/2005/8/layout/process1"/>
    <dgm:cxn modelId="{D693AF53-A883-4A59-9FFB-5E5D555CD1BB}" srcId="{DCEE56AF-92F6-47ED-874C-53F5476EB8D2}" destId="{7FFE4EE1-97B6-4753-8546-B3C33F229BA3}" srcOrd="1" destOrd="0" parTransId="{6B88F1C9-64C8-40BB-9B08-7E9B5AE41403}" sibTransId="{3DBB24E2-1D34-401F-A2C2-A66B6DC570A1}"/>
    <dgm:cxn modelId="{29D9B273-06B3-4253-9D50-B9622BAD5D83}" type="presOf" srcId="{AED937F6-68D8-4604-9A05-D4BBF008714C}" destId="{16B7BE7F-F5DB-4734-A0F9-2C9A9C717B80}" srcOrd="1" destOrd="0" presId="urn:microsoft.com/office/officeart/2005/8/layout/process1"/>
    <dgm:cxn modelId="{1F403419-8AAC-40B7-9BB4-426466D2128A}" type="presOf" srcId="{DCEE56AF-92F6-47ED-874C-53F5476EB8D2}" destId="{A7078FBA-5097-4C01-8C2A-A1BE3166A7B8}" srcOrd="0" destOrd="0" presId="urn:microsoft.com/office/officeart/2005/8/layout/process1"/>
    <dgm:cxn modelId="{3A97E173-2FBF-4087-81D4-99CE211A6B1C}" type="presOf" srcId="{7FFE4EE1-97B6-4753-8546-B3C33F229BA3}" destId="{85F65193-9AC8-45C3-9A57-9EE2A70202FB}" srcOrd="0" destOrd="0" presId="urn:microsoft.com/office/officeart/2005/8/layout/process1"/>
    <dgm:cxn modelId="{A780E6C2-6283-472A-A959-4045BFB62601}" type="presOf" srcId="{DCA296A2-D32B-40D1-81BF-F672FF3C9341}" destId="{4B0E53F7-D2FB-4C9C-9EAE-82AAB34FC703}" srcOrd="0" destOrd="0" presId="urn:microsoft.com/office/officeart/2005/8/layout/process1"/>
    <dgm:cxn modelId="{B15C894A-25D6-46D0-B3C6-4E8374783A90}" srcId="{DCEE56AF-92F6-47ED-874C-53F5476EB8D2}" destId="{DCA296A2-D32B-40D1-81BF-F672FF3C9341}" srcOrd="0" destOrd="0" parTransId="{E2B9CD6C-B541-471B-BB70-9E1C7B7B5C0D}" sibTransId="{AED937F6-68D8-4604-9A05-D4BBF008714C}"/>
    <dgm:cxn modelId="{76644421-08D1-4660-AB19-C9210EDAEFEB}" srcId="{DCA296A2-D32B-40D1-81BF-F672FF3C9341}" destId="{B3A31567-4B1E-4065-94E6-C78CCF710635}" srcOrd="0" destOrd="0" parTransId="{5A1472E4-5E7E-46BF-A581-29DCFEC135CE}" sibTransId="{F2264CED-1237-4243-9A29-022FC4EBCFE7}"/>
    <dgm:cxn modelId="{7882213C-74C4-4EF0-8071-15E3E93DDD15}" type="presParOf" srcId="{A7078FBA-5097-4C01-8C2A-A1BE3166A7B8}" destId="{4B0E53F7-D2FB-4C9C-9EAE-82AAB34FC703}" srcOrd="0" destOrd="0" presId="urn:microsoft.com/office/officeart/2005/8/layout/process1"/>
    <dgm:cxn modelId="{D1A8E040-5905-4E70-B913-19BC2ED63361}" type="presParOf" srcId="{A7078FBA-5097-4C01-8C2A-A1BE3166A7B8}" destId="{2015BCFE-E16C-41CC-998C-3C7FE2C3A40E}" srcOrd="1" destOrd="0" presId="urn:microsoft.com/office/officeart/2005/8/layout/process1"/>
    <dgm:cxn modelId="{463E1853-B000-4943-A743-EDA2123D36DA}" type="presParOf" srcId="{2015BCFE-E16C-41CC-998C-3C7FE2C3A40E}" destId="{16B7BE7F-F5DB-4734-A0F9-2C9A9C717B80}" srcOrd="0" destOrd="0" presId="urn:microsoft.com/office/officeart/2005/8/layout/process1"/>
    <dgm:cxn modelId="{DAEAE3D4-957B-49D1-97CF-337D3E86817B}" type="presParOf" srcId="{A7078FBA-5097-4C01-8C2A-A1BE3166A7B8}" destId="{85F65193-9AC8-45C3-9A57-9EE2A70202FB}" srcOrd="2" destOrd="0" presId="urn:microsoft.com/office/officeart/2005/8/layout/process1"/>
  </dgm:cxnLst>
  <dgm:bg/>
  <dgm:whole/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3355C6D5-3055-46DA-B4C1-8B175114856A}" type="doc">
      <dgm:prSet loTypeId="urn:microsoft.com/office/officeart/2005/8/layout/lProcess3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EE1BD298-AAFB-47C4-9FC2-7C3B24FACA63}">
      <dgm:prSet/>
      <dgm:spPr/>
      <dgm:t>
        <a:bodyPr/>
        <a:lstStyle/>
        <a:p>
          <a:pPr rtl="0"/>
          <a:r>
            <a:rPr lang="en-US" dirty="0" smtClean="0"/>
            <a:t>To develop coronal access</a:t>
          </a:r>
          <a:endParaRPr lang="en-US" dirty="0"/>
        </a:p>
      </dgm:t>
    </dgm:pt>
    <dgm:pt modelId="{B4422297-0258-488A-9D76-CD37E7F96DF1}" type="parTrans" cxnId="{19604876-F1B7-4CAA-A527-483ABFABEE72}">
      <dgm:prSet/>
      <dgm:spPr/>
      <dgm:t>
        <a:bodyPr/>
        <a:lstStyle/>
        <a:p>
          <a:endParaRPr lang="en-US"/>
        </a:p>
      </dgm:t>
    </dgm:pt>
    <dgm:pt modelId="{19D74478-7A2D-45B8-92FD-6554D5622F2B}" type="sibTrans" cxnId="{19604876-F1B7-4CAA-A527-483ABFABEE72}">
      <dgm:prSet/>
      <dgm:spPr/>
      <dgm:t>
        <a:bodyPr/>
        <a:lstStyle/>
        <a:p>
          <a:endParaRPr lang="en-US"/>
        </a:p>
      </dgm:t>
    </dgm:pt>
    <dgm:pt modelId="{39EA6827-7E40-451C-AC71-7FD0C69BD8FD}">
      <dgm:prSet/>
      <dgm:spPr/>
      <dgm:t>
        <a:bodyPr/>
        <a:lstStyle/>
        <a:p>
          <a:pPr rtl="0"/>
          <a:r>
            <a:rPr lang="en-US" dirty="0" smtClean="0"/>
            <a:t>Widen the coronal two thirds of canal </a:t>
          </a:r>
          <a:endParaRPr lang="en-US" dirty="0"/>
        </a:p>
      </dgm:t>
    </dgm:pt>
    <dgm:pt modelId="{CD38E4E8-4E44-4D13-9F4D-A47A850BDC98}" type="parTrans" cxnId="{0BB54B07-FD7C-4EB8-955A-922D691E4CF9}">
      <dgm:prSet/>
      <dgm:spPr/>
      <dgm:t>
        <a:bodyPr/>
        <a:lstStyle/>
        <a:p>
          <a:endParaRPr lang="en-US"/>
        </a:p>
      </dgm:t>
    </dgm:pt>
    <dgm:pt modelId="{4DDA8B2D-AFCE-4886-8720-A1004929B9F4}" type="sibTrans" cxnId="{0BB54B07-FD7C-4EB8-955A-922D691E4CF9}">
      <dgm:prSet/>
      <dgm:spPr/>
      <dgm:t>
        <a:bodyPr/>
        <a:lstStyle/>
        <a:p>
          <a:endParaRPr lang="en-US"/>
        </a:p>
      </dgm:t>
    </dgm:pt>
    <dgm:pt modelId="{62716B6D-E1F4-4CBF-B057-FF9793115902}">
      <dgm:prSet/>
      <dgm:spPr/>
      <dgm:t>
        <a:bodyPr/>
        <a:lstStyle/>
        <a:p>
          <a:pPr rtl="0"/>
          <a:r>
            <a:rPr lang="en-US" dirty="0" smtClean="0"/>
            <a:t>Prepare post space channels</a:t>
          </a:r>
          <a:endParaRPr lang="en-US" dirty="0"/>
        </a:p>
      </dgm:t>
    </dgm:pt>
    <dgm:pt modelId="{F1BC5D57-50A6-4288-BF6A-D8EDC674CFFD}" type="parTrans" cxnId="{C15288B9-8EC7-4B17-A1CB-C0732CF565C1}">
      <dgm:prSet/>
      <dgm:spPr/>
      <dgm:t>
        <a:bodyPr/>
        <a:lstStyle/>
        <a:p>
          <a:endParaRPr lang="en-US"/>
        </a:p>
      </dgm:t>
    </dgm:pt>
    <dgm:pt modelId="{E1E80D93-9F81-4A7F-8559-539AEAB8B86D}" type="sibTrans" cxnId="{C15288B9-8EC7-4B17-A1CB-C0732CF565C1}">
      <dgm:prSet/>
      <dgm:spPr/>
      <dgm:t>
        <a:bodyPr/>
        <a:lstStyle/>
        <a:p>
          <a:endParaRPr lang="en-US"/>
        </a:p>
      </dgm:t>
    </dgm:pt>
    <dgm:pt modelId="{05116CF7-E6BA-4BD3-AE93-6EB877826292}" type="pres">
      <dgm:prSet presAssocID="{3355C6D5-3055-46DA-B4C1-8B175114856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B0DFF0-343E-4040-9642-9388B74B469C}" type="pres">
      <dgm:prSet presAssocID="{EE1BD298-AAFB-47C4-9FC2-7C3B24FACA63}" presName="horFlow" presStyleCnt="0"/>
      <dgm:spPr/>
    </dgm:pt>
    <dgm:pt modelId="{90019C53-9DD4-4665-83EB-708512FFA63F}" type="pres">
      <dgm:prSet presAssocID="{EE1BD298-AAFB-47C4-9FC2-7C3B24FACA63}" presName="bigChev" presStyleLbl="node1" presStyleIdx="0" presStyleCnt="1"/>
      <dgm:spPr/>
      <dgm:t>
        <a:bodyPr/>
        <a:lstStyle/>
        <a:p>
          <a:endParaRPr lang="en-US"/>
        </a:p>
      </dgm:t>
    </dgm:pt>
    <dgm:pt modelId="{18283875-9765-4F23-98C2-6E797C14E23B}" type="pres">
      <dgm:prSet presAssocID="{CD38E4E8-4E44-4D13-9F4D-A47A850BDC98}" presName="parTrans" presStyleCnt="0"/>
      <dgm:spPr/>
    </dgm:pt>
    <dgm:pt modelId="{8B8EA1BC-8E1E-4054-9AF6-0B0BD4C53BDF}" type="pres">
      <dgm:prSet presAssocID="{39EA6827-7E40-451C-AC71-7FD0C69BD8FD}" presName="node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DEC3D1-CB28-4B2E-BB68-31CFBBE12D61}" type="pres">
      <dgm:prSet presAssocID="{4DDA8B2D-AFCE-4886-8720-A1004929B9F4}" presName="sibTrans" presStyleCnt="0"/>
      <dgm:spPr/>
    </dgm:pt>
    <dgm:pt modelId="{4AA97D60-E4FD-4014-8353-6981C49A607D}" type="pres">
      <dgm:prSet presAssocID="{62716B6D-E1F4-4CBF-B057-FF9793115902}" presName="node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475FA0-D139-4572-A68E-795CE0C023A9}" type="presOf" srcId="{62716B6D-E1F4-4CBF-B057-FF9793115902}" destId="{4AA97D60-E4FD-4014-8353-6981C49A607D}" srcOrd="0" destOrd="0" presId="urn:microsoft.com/office/officeart/2005/8/layout/lProcess3"/>
    <dgm:cxn modelId="{D2FF4729-1DC8-4E81-A512-DDDF86673177}" type="presOf" srcId="{EE1BD298-AAFB-47C4-9FC2-7C3B24FACA63}" destId="{90019C53-9DD4-4665-83EB-708512FFA63F}" srcOrd="0" destOrd="0" presId="urn:microsoft.com/office/officeart/2005/8/layout/lProcess3"/>
    <dgm:cxn modelId="{ECDB3E0C-F175-4F32-BE17-988EE33B0029}" type="presOf" srcId="{3355C6D5-3055-46DA-B4C1-8B175114856A}" destId="{05116CF7-E6BA-4BD3-AE93-6EB877826292}" srcOrd="0" destOrd="0" presId="urn:microsoft.com/office/officeart/2005/8/layout/lProcess3"/>
    <dgm:cxn modelId="{19604876-F1B7-4CAA-A527-483ABFABEE72}" srcId="{3355C6D5-3055-46DA-B4C1-8B175114856A}" destId="{EE1BD298-AAFB-47C4-9FC2-7C3B24FACA63}" srcOrd="0" destOrd="0" parTransId="{B4422297-0258-488A-9D76-CD37E7F96DF1}" sibTransId="{19D74478-7A2D-45B8-92FD-6554D5622F2B}"/>
    <dgm:cxn modelId="{C15288B9-8EC7-4B17-A1CB-C0732CF565C1}" srcId="{EE1BD298-AAFB-47C4-9FC2-7C3B24FACA63}" destId="{62716B6D-E1F4-4CBF-B057-FF9793115902}" srcOrd="1" destOrd="0" parTransId="{F1BC5D57-50A6-4288-BF6A-D8EDC674CFFD}" sibTransId="{E1E80D93-9F81-4A7F-8559-539AEAB8B86D}"/>
    <dgm:cxn modelId="{0BB54B07-FD7C-4EB8-955A-922D691E4CF9}" srcId="{EE1BD298-AAFB-47C4-9FC2-7C3B24FACA63}" destId="{39EA6827-7E40-451C-AC71-7FD0C69BD8FD}" srcOrd="0" destOrd="0" parTransId="{CD38E4E8-4E44-4D13-9F4D-A47A850BDC98}" sibTransId="{4DDA8B2D-AFCE-4886-8720-A1004929B9F4}"/>
    <dgm:cxn modelId="{18482E0D-1027-4B4C-885B-998DC8343DDE}" type="presOf" srcId="{39EA6827-7E40-451C-AC71-7FD0C69BD8FD}" destId="{8B8EA1BC-8E1E-4054-9AF6-0B0BD4C53BDF}" srcOrd="0" destOrd="0" presId="urn:microsoft.com/office/officeart/2005/8/layout/lProcess3"/>
    <dgm:cxn modelId="{105BA516-1374-4366-9A30-ACDF2E70BA5A}" type="presParOf" srcId="{05116CF7-E6BA-4BD3-AE93-6EB877826292}" destId="{ACB0DFF0-343E-4040-9642-9388B74B469C}" srcOrd="0" destOrd="0" presId="urn:microsoft.com/office/officeart/2005/8/layout/lProcess3"/>
    <dgm:cxn modelId="{CA8150B0-163F-4798-A648-CBDDB8BF0230}" type="presParOf" srcId="{ACB0DFF0-343E-4040-9642-9388B74B469C}" destId="{90019C53-9DD4-4665-83EB-708512FFA63F}" srcOrd="0" destOrd="0" presId="urn:microsoft.com/office/officeart/2005/8/layout/lProcess3"/>
    <dgm:cxn modelId="{E00D3805-05B9-4FF5-A972-602DF06ED6B8}" type="presParOf" srcId="{ACB0DFF0-343E-4040-9642-9388B74B469C}" destId="{18283875-9765-4F23-98C2-6E797C14E23B}" srcOrd="1" destOrd="0" presId="urn:microsoft.com/office/officeart/2005/8/layout/lProcess3"/>
    <dgm:cxn modelId="{11AFF9B8-7505-4B0B-A6DA-439F07E2CF2B}" type="presParOf" srcId="{ACB0DFF0-343E-4040-9642-9388B74B469C}" destId="{8B8EA1BC-8E1E-4054-9AF6-0B0BD4C53BDF}" srcOrd="2" destOrd="0" presId="urn:microsoft.com/office/officeart/2005/8/layout/lProcess3"/>
    <dgm:cxn modelId="{5828C4FD-192B-4BB9-9A2E-4CC015A56546}" type="presParOf" srcId="{ACB0DFF0-343E-4040-9642-9388B74B469C}" destId="{50DEC3D1-CB28-4B2E-BB68-31CFBBE12D61}" srcOrd="3" destOrd="0" presId="urn:microsoft.com/office/officeart/2005/8/layout/lProcess3"/>
    <dgm:cxn modelId="{3BE9034C-3C7C-4628-8396-7997B653B8BE}" type="presParOf" srcId="{ACB0DFF0-343E-4040-9642-9388B74B469C}" destId="{4AA97D60-E4FD-4014-8353-6981C49A607D}" srcOrd="4" destOrd="0" presId="urn:microsoft.com/office/officeart/2005/8/layout/lProcess3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175580-DFA2-4F66-800E-911E4BF56A63}" type="doc">
      <dgm:prSet loTypeId="urn:microsoft.com/office/officeart/2005/8/layout/hProcess11" loCatId="process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6716AC1-DBAE-42EB-8A9C-4FCB623B2E9B}">
      <dgm:prSet/>
      <dgm:spPr/>
      <dgm:t>
        <a:bodyPr/>
        <a:lstStyle/>
        <a:p>
          <a:pPr rtl="0"/>
          <a:r>
            <a:rPr lang="en-US" dirty="0" smtClean="0"/>
            <a:t>Carbon steel </a:t>
          </a:r>
          <a:endParaRPr lang="en-US" dirty="0"/>
        </a:p>
      </dgm:t>
    </dgm:pt>
    <dgm:pt modelId="{3211B68C-889B-42C0-8DB2-7C5CC9EA6062}" type="parTrans" cxnId="{AE32B96A-73F9-4546-8B50-DE2D32ECAF7E}">
      <dgm:prSet/>
      <dgm:spPr/>
      <dgm:t>
        <a:bodyPr/>
        <a:lstStyle/>
        <a:p>
          <a:endParaRPr lang="en-US"/>
        </a:p>
      </dgm:t>
    </dgm:pt>
    <dgm:pt modelId="{5DB6E2BD-5AAA-4267-B9BF-BE1857F72D98}" type="sibTrans" cxnId="{AE32B96A-73F9-4546-8B50-DE2D32ECAF7E}">
      <dgm:prSet/>
      <dgm:spPr/>
      <dgm:t>
        <a:bodyPr/>
        <a:lstStyle/>
        <a:p>
          <a:endParaRPr lang="en-US"/>
        </a:p>
      </dgm:t>
    </dgm:pt>
    <dgm:pt modelId="{B1A40B25-5786-4C8C-B90F-B80AE03B5D9C}">
      <dgm:prSet/>
      <dgm:spPr/>
      <dgm:t>
        <a:bodyPr/>
        <a:lstStyle/>
        <a:p>
          <a:pPr rtl="0"/>
          <a:r>
            <a:rPr lang="en-US" dirty="0" smtClean="0"/>
            <a:t>Stainless steel</a:t>
          </a:r>
          <a:endParaRPr lang="en-US" dirty="0"/>
        </a:p>
      </dgm:t>
    </dgm:pt>
    <dgm:pt modelId="{107EB639-9AEF-4E96-B7EB-071EE05F89AA}" type="parTrans" cxnId="{C0D743F0-F321-4228-B60F-7E7EAD7AA83A}">
      <dgm:prSet/>
      <dgm:spPr/>
      <dgm:t>
        <a:bodyPr/>
        <a:lstStyle/>
        <a:p>
          <a:endParaRPr lang="en-US"/>
        </a:p>
      </dgm:t>
    </dgm:pt>
    <dgm:pt modelId="{D3F6F14A-E1F5-41B8-9438-2401EE6BB8C9}" type="sibTrans" cxnId="{C0D743F0-F321-4228-B60F-7E7EAD7AA83A}">
      <dgm:prSet/>
      <dgm:spPr/>
      <dgm:t>
        <a:bodyPr/>
        <a:lstStyle/>
        <a:p>
          <a:endParaRPr lang="en-US"/>
        </a:p>
      </dgm:t>
    </dgm:pt>
    <dgm:pt modelId="{D10574F1-3C8E-4CA3-AEA3-0FC921160023}">
      <dgm:prSet/>
      <dgm:spPr/>
      <dgm:t>
        <a:bodyPr/>
        <a:lstStyle/>
        <a:p>
          <a:pPr rtl="0"/>
          <a:r>
            <a:rPr lang="en-US" dirty="0" smtClean="0"/>
            <a:t>Nickel titanium </a:t>
          </a:r>
          <a:endParaRPr lang="en-US" dirty="0"/>
        </a:p>
      </dgm:t>
    </dgm:pt>
    <dgm:pt modelId="{4273CA19-7039-4423-979C-3A7CA4A077A8}" type="parTrans" cxnId="{F914BE66-9936-43CB-9B97-B873AE022937}">
      <dgm:prSet/>
      <dgm:spPr/>
      <dgm:t>
        <a:bodyPr/>
        <a:lstStyle/>
        <a:p>
          <a:endParaRPr lang="en-US"/>
        </a:p>
      </dgm:t>
    </dgm:pt>
    <dgm:pt modelId="{A7DBA0AE-D531-4015-ADD2-AE677E91955E}" type="sibTrans" cxnId="{F914BE66-9936-43CB-9B97-B873AE022937}">
      <dgm:prSet/>
      <dgm:spPr/>
      <dgm:t>
        <a:bodyPr/>
        <a:lstStyle/>
        <a:p>
          <a:endParaRPr lang="en-US"/>
        </a:p>
      </dgm:t>
    </dgm:pt>
    <dgm:pt modelId="{64894249-FA6B-4947-A510-9305B2F7E780}" type="pres">
      <dgm:prSet presAssocID="{07175580-DFA2-4F66-800E-911E4BF56A6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DA82BA-7119-45B5-9C2F-7115C32BF132}" type="pres">
      <dgm:prSet presAssocID="{07175580-DFA2-4F66-800E-911E4BF56A63}" presName="arrow" presStyleLbl="bgShp" presStyleIdx="0" presStyleCnt="1"/>
      <dgm:spPr/>
    </dgm:pt>
    <dgm:pt modelId="{B169F4CF-F0C2-4C94-BE3D-76CFCB92C168}" type="pres">
      <dgm:prSet presAssocID="{07175580-DFA2-4F66-800E-911E4BF56A63}" presName="points" presStyleCnt="0"/>
      <dgm:spPr/>
    </dgm:pt>
    <dgm:pt modelId="{9CE07D67-D32A-447D-9D20-147A7A97136A}" type="pres">
      <dgm:prSet presAssocID="{26716AC1-DBAE-42EB-8A9C-4FCB623B2E9B}" presName="compositeA" presStyleCnt="0"/>
      <dgm:spPr/>
    </dgm:pt>
    <dgm:pt modelId="{0FAA270F-D10F-4DE5-8281-67D24D6F5FDF}" type="pres">
      <dgm:prSet presAssocID="{26716AC1-DBAE-42EB-8A9C-4FCB623B2E9B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D6B818-1336-48C0-A6E7-D9CE85B64E76}" type="pres">
      <dgm:prSet presAssocID="{26716AC1-DBAE-42EB-8A9C-4FCB623B2E9B}" presName="circleA" presStyleLbl="node1" presStyleIdx="0" presStyleCnt="3"/>
      <dgm:spPr/>
    </dgm:pt>
    <dgm:pt modelId="{D90E17F5-CE94-4458-8885-2D2AB84472A5}" type="pres">
      <dgm:prSet presAssocID="{26716AC1-DBAE-42EB-8A9C-4FCB623B2E9B}" presName="spaceA" presStyleCnt="0"/>
      <dgm:spPr/>
    </dgm:pt>
    <dgm:pt modelId="{56761C0E-119B-400D-AF3D-1116823E8681}" type="pres">
      <dgm:prSet presAssocID="{5DB6E2BD-5AAA-4267-B9BF-BE1857F72D98}" presName="space" presStyleCnt="0"/>
      <dgm:spPr/>
    </dgm:pt>
    <dgm:pt modelId="{72A59FEE-509A-4410-8C8E-40CD2C10A98E}" type="pres">
      <dgm:prSet presAssocID="{B1A40B25-5786-4C8C-B90F-B80AE03B5D9C}" presName="compositeB" presStyleCnt="0"/>
      <dgm:spPr/>
    </dgm:pt>
    <dgm:pt modelId="{5EB729B1-161F-47B8-8057-53172E1502AF}" type="pres">
      <dgm:prSet presAssocID="{B1A40B25-5786-4C8C-B90F-B80AE03B5D9C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C3A7B6-C02E-49FE-8A99-67C650021087}" type="pres">
      <dgm:prSet presAssocID="{B1A40B25-5786-4C8C-B90F-B80AE03B5D9C}" presName="circleB" presStyleLbl="node1" presStyleIdx="1" presStyleCnt="3"/>
      <dgm:spPr/>
    </dgm:pt>
    <dgm:pt modelId="{2DB43CDE-30A2-49B8-A738-CF989BE30ACD}" type="pres">
      <dgm:prSet presAssocID="{B1A40B25-5786-4C8C-B90F-B80AE03B5D9C}" presName="spaceB" presStyleCnt="0"/>
      <dgm:spPr/>
    </dgm:pt>
    <dgm:pt modelId="{1F44C162-9550-4F46-AE22-A3DEE698B738}" type="pres">
      <dgm:prSet presAssocID="{D3F6F14A-E1F5-41B8-9438-2401EE6BB8C9}" presName="space" presStyleCnt="0"/>
      <dgm:spPr/>
    </dgm:pt>
    <dgm:pt modelId="{1D4C1A34-66DF-4DCE-ABE2-74D098176A6D}" type="pres">
      <dgm:prSet presAssocID="{D10574F1-3C8E-4CA3-AEA3-0FC921160023}" presName="compositeA" presStyleCnt="0"/>
      <dgm:spPr/>
    </dgm:pt>
    <dgm:pt modelId="{BF01062B-6B23-4A39-9CE8-949EEA85CC53}" type="pres">
      <dgm:prSet presAssocID="{D10574F1-3C8E-4CA3-AEA3-0FC921160023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1C0893-53D1-40B2-A039-93185C39A665}" type="pres">
      <dgm:prSet presAssocID="{D10574F1-3C8E-4CA3-AEA3-0FC921160023}" presName="circleA" presStyleLbl="node1" presStyleIdx="2" presStyleCnt="3"/>
      <dgm:spPr/>
    </dgm:pt>
    <dgm:pt modelId="{4D8F73E0-CDB2-47D1-8D1D-9C4068606194}" type="pres">
      <dgm:prSet presAssocID="{D10574F1-3C8E-4CA3-AEA3-0FC921160023}" presName="spaceA" presStyleCnt="0"/>
      <dgm:spPr/>
    </dgm:pt>
  </dgm:ptLst>
  <dgm:cxnLst>
    <dgm:cxn modelId="{8949A4A9-FD43-432D-893C-CF815BAE33E9}" type="presOf" srcId="{07175580-DFA2-4F66-800E-911E4BF56A63}" destId="{64894249-FA6B-4947-A510-9305B2F7E780}" srcOrd="0" destOrd="0" presId="urn:microsoft.com/office/officeart/2005/8/layout/hProcess11"/>
    <dgm:cxn modelId="{F914BE66-9936-43CB-9B97-B873AE022937}" srcId="{07175580-DFA2-4F66-800E-911E4BF56A63}" destId="{D10574F1-3C8E-4CA3-AEA3-0FC921160023}" srcOrd="2" destOrd="0" parTransId="{4273CA19-7039-4423-979C-3A7CA4A077A8}" sibTransId="{A7DBA0AE-D531-4015-ADD2-AE677E91955E}"/>
    <dgm:cxn modelId="{B6CDBA37-58F5-4B78-B04D-4790662E2D70}" type="presOf" srcId="{B1A40B25-5786-4C8C-B90F-B80AE03B5D9C}" destId="{5EB729B1-161F-47B8-8057-53172E1502AF}" srcOrd="0" destOrd="0" presId="urn:microsoft.com/office/officeart/2005/8/layout/hProcess11"/>
    <dgm:cxn modelId="{AE32B96A-73F9-4546-8B50-DE2D32ECAF7E}" srcId="{07175580-DFA2-4F66-800E-911E4BF56A63}" destId="{26716AC1-DBAE-42EB-8A9C-4FCB623B2E9B}" srcOrd="0" destOrd="0" parTransId="{3211B68C-889B-42C0-8DB2-7C5CC9EA6062}" sibTransId="{5DB6E2BD-5AAA-4267-B9BF-BE1857F72D98}"/>
    <dgm:cxn modelId="{C0D743F0-F321-4228-B60F-7E7EAD7AA83A}" srcId="{07175580-DFA2-4F66-800E-911E4BF56A63}" destId="{B1A40B25-5786-4C8C-B90F-B80AE03B5D9C}" srcOrd="1" destOrd="0" parTransId="{107EB639-9AEF-4E96-B7EB-071EE05F89AA}" sibTransId="{D3F6F14A-E1F5-41B8-9438-2401EE6BB8C9}"/>
    <dgm:cxn modelId="{C37AED05-F4F8-48C4-80EF-7F8C9BD64C56}" type="presOf" srcId="{D10574F1-3C8E-4CA3-AEA3-0FC921160023}" destId="{BF01062B-6B23-4A39-9CE8-949EEA85CC53}" srcOrd="0" destOrd="0" presId="urn:microsoft.com/office/officeart/2005/8/layout/hProcess11"/>
    <dgm:cxn modelId="{91934D2F-B960-474E-9D96-5645C9AE5696}" type="presOf" srcId="{26716AC1-DBAE-42EB-8A9C-4FCB623B2E9B}" destId="{0FAA270F-D10F-4DE5-8281-67D24D6F5FDF}" srcOrd="0" destOrd="0" presId="urn:microsoft.com/office/officeart/2005/8/layout/hProcess11"/>
    <dgm:cxn modelId="{0A27C226-8308-4D07-BE2D-F880D64894E4}" type="presParOf" srcId="{64894249-FA6B-4947-A510-9305B2F7E780}" destId="{58DA82BA-7119-45B5-9C2F-7115C32BF132}" srcOrd="0" destOrd="0" presId="urn:microsoft.com/office/officeart/2005/8/layout/hProcess11"/>
    <dgm:cxn modelId="{AF35A956-BF17-406C-8B2A-EAF8158A6101}" type="presParOf" srcId="{64894249-FA6B-4947-A510-9305B2F7E780}" destId="{B169F4CF-F0C2-4C94-BE3D-76CFCB92C168}" srcOrd="1" destOrd="0" presId="urn:microsoft.com/office/officeart/2005/8/layout/hProcess11"/>
    <dgm:cxn modelId="{1ED9B2F5-19DC-49E8-8020-4788D2291B23}" type="presParOf" srcId="{B169F4CF-F0C2-4C94-BE3D-76CFCB92C168}" destId="{9CE07D67-D32A-447D-9D20-147A7A97136A}" srcOrd="0" destOrd="0" presId="urn:microsoft.com/office/officeart/2005/8/layout/hProcess11"/>
    <dgm:cxn modelId="{0A349F6E-0DAD-4C41-98B5-0EA16F004552}" type="presParOf" srcId="{9CE07D67-D32A-447D-9D20-147A7A97136A}" destId="{0FAA270F-D10F-4DE5-8281-67D24D6F5FDF}" srcOrd="0" destOrd="0" presId="urn:microsoft.com/office/officeart/2005/8/layout/hProcess11"/>
    <dgm:cxn modelId="{E383E902-C777-4076-9C6B-2BEAC3889AD3}" type="presParOf" srcId="{9CE07D67-D32A-447D-9D20-147A7A97136A}" destId="{A8D6B818-1336-48C0-A6E7-D9CE85B64E76}" srcOrd="1" destOrd="0" presId="urn:microsoft.com/office/officeart/2005/8/layout/hProcess11"/>
    <dgm:cxn modelId="{172EC479-DE97-4BD5-8379-45A21A1A26A1}" type="presParOf" srcId="{9CE07D67-D32A-447D-9D20-147A7A97136A}" destId="{D90E17F5-CE94-4458-8885-2D2AB84472A5}" srcOrd="2" destOrd="0" presId="urn:microsoft.com/office/officeart/2005/8/layout/hProcess11"/>
    <dgm:cxn modelId="{C69D3CC7-53F2-43D2-920C-067EFBFB9BD7}" type="presParOf" srcId="{B169F4CF-F0C2-4C94-BE3D-76CFCB92C168}" destId="{56761C0E-119B-400D-AF3D-1116823E8681}" srcOrd="1" destOrd="0" presId="urn:microsoft.com/office/officeart/2005/8/layout/hProcess11"/>
    <dgm:cxn modelId="{8008139A-2C96-458D-87FF-523AEC1FE37C}" type="presParOf" srcId="{B169F4CF-F0C2-4C94-BE3D-76CFCB92C168}" destId="{72A59FEE-509A-4410-8C8E-40CD2C10A98E}" srcOrd="2" destOrd="0" presId="urn:microsoft.com/office/officeart/2005/8/layout/hProcess11"/>
    <dgm:cxn modelId="{EF3B5833-5C82-4EE2-91D0-8DF211377EA9}" type="presParOf" srcId="{72A59FEE-509A-4410-8C8E-40CD2C10A98E}" destId="{5EB729B1-161F-47B8-8057-53172E1502AF}" srcOrd="0" destOrd="0" presId="urn:microsoft.com/office/officeart/2005/8/layout/hProcess11"/>
    <dgm:cxn modelId="{33A85A42-EB07-4285-BF06-EE1B0DA30F1D}" type="presParOf" srcId="{72A59FEE-509A-4410-8C8E-40CD2C10A98E}" destId="{A3C3A7B6-C02E-49FE-8A99-67C650021087}" srcOrd="1" destOrd="0" presId="urn:microsoft.com/office/officeart/2005/8/layout/hProcess11"/>
    <dgm:cxn modelId="{624DFBB2-E5F3-4F5F-8EB4-6CA77FC8FD81}" type="presParOf" srcId="{72A59FEE-509A-4410-8C8E-40CD2C10A98E}" destId="{2DB43CDE-30A2-49B8-A738-CF989BE30ACD}" srcOrd="2" destOrd="0" presId="urn:microsoft.com/office/officeart/2005/8/layout/hProcess11"/>
    <dgm:cxn modelId="{68AE302F-4044-4CCD-89DD-10A0BB304B8E}" type="presParOf" srcId="{B169F4CF-F0C2-4C94-BE3D-76CFCB92C168}" destId="{1F44C162-9550-4F46-AE22-A3DEE698B738}" srcOrd="3" destOrd="0" presId="urn:microsoft.com/office/officeart/2005/8/layout/hProcess11"/>
    <dgm:cxn modelId="{2CCBE604-FA13-43D8-A64D-2BC9701D3C5D}" type="presParOf" srcId="{B169F4CF-F0C2-4C94-BE3D-76CFCB92C168}" destId="{1D4C1A34-66DF-4DCE-ABE2-74D098176A6D}" srcOrd="4" destOrd="0" presId="urn:microsoft.com/office/officeart/2005/8/layout/hProcess11"/>
    <dgm:cxn modelId="{7F65C002-8F7B-4B92-A57F-5A96C6858790}" type="presParOf" srcId="{1D4C1A34-66DF-4DCE-ABE2-74D098176A6D}" destId="{BF01062B-6B23-4A39-9CE8-949EEA85CC53}" srcOrd="0" destOrd="0" presId="urn:microsoft.com/office/officeart/2005/8/layout/hProcess11"/>
    <dgm:cxn modelId="{BBA7371F-19EC-4D71-BAB9-857B228EFBA6}" type="presParOf" srcId="{1D4C1A34-66DF-4DCE-ABE2-74D098176A6D}" destId="{2A1C0893-53D1-40B2-A039-93185C39A665}" srcOrd="1" destOrd="0" presId="urn:microsoft.com/office/officeart/2005/8/layout/hProcess11"/>
    <dgm:cxn modelId="{21927DB7-269F-4BB5-8634-05F7F393F571}" type="presParOf" srcId="{1D4C1A34-66DF-4DCE-ABE2-74D098176A6D}" destId="{4D8F73E0-CDB2-47D1-8D1D-9C4068606194}" srcOrd="2" destOrd="0" presId="urn:microsoft.com/office/officeart/2005/8/layout/hProcess11"/>
  </dgm:cxnLst>
  <dgm:bg/>
  <dgm:whole/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DC7B5BB4-0685-49EB-838F-0A876032EBB1}" type="doc">
      <dgm:prSet loTypeId="urn:microsoft.com/office/officeart/2005/8/layout/process1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0DC4D03-AE09-4146-A91B-F0B2E879EF66}">
      <dgm:prSet/>
      <dgm:spPr/>
      <dgm:t>
        <a:bodyPr/>
        <a:lstStyle/>
        <a:p>
          <a:pPr rtl="0"/>
          <a:r>
            <a:rPr lang="en-US" dirty="0" smtClean="0"/>
            <a:t>Straight line drilling/ side cutting</a:t>
          </a:r>
          <a:endParaRPr lang="en-US" dirty="0"/>
        </a:p>
      </dgm:t>
    </dgm:pt>
    <dgm:pt modelId="{30858166-2CCC-4CCC-A3F0-17FC442E0C46}" type="parTrans" cxnId="{A44397A3-0678-4D1D-96BC-20087A6E696B}">
      <dgm:prSet/>
      <dgm:spPr/>
      <dgm:t>
        <a:bodyPr/>
        <a:lstStyle/>
        <a:p>
          <a:endParaRPr lang="en-US"/>
        </a:p>
      </dgm:t>
    </dgm:pt>
    <dgm:pt modelId="{F9F05BC2-95F9-4D79-A839-A58D7D1FC022}" type="sibTrans" cxnId="{A44397A3-0678-4D1D-96BC-20087A6E696B}">
      <dgm:prSet/>
      <dgm:spPr/>
      <dgm:t>
        <a:bodyPr/>
        <a:lstStyle/>
        <a:p>
          <a:endParaRPr lang="en-US"/>
        </a:p>
      </dgm:t>
    </dgm:pt>
    <dgm:pt modelId="{FE1B3123-C293-4670-A9CD-D73135F0AF58}">
      <dgm:prSet/>
      <dgm:spPr/>
      <dgm:t>
        <a:bodyPr/>
        <a:lstStyle/>
        <a:p>
          <a:pPr rtl="0"/>
          <a:r>
            <a:rPr lang="en-US" dirty="0" smtClean="0"/>
            <a:t>SS instruments used in straight canals </a:t>
          </a:r>
          <a:endParaRPr lang="en-US" dirty="0"/>
        </a:p>
      </dgm:t>
    </dgm:pt>
    <dgm:pt modelId="{27E3142B-DA76-4E9B-A46D-89E605B3FC54}" type="parTrans" cxnId="{8BC67837-2C19-4940-86E8-2F5311260F68}">
      <dgm:prSet/>
      <dgm:spPr/>
      <dgm:t>
        <a:bodyPr/>
        <a:lstStyle/>
        <a:p>
          <a:endParaRPr lang="en-US"/>
        </a:p>
      </dgm:t>
    </dgm:pt>
    <dgm:pt modelId="{2AB86C75-F94B-402B-AA11-C8083071F4EF}" type="sibTrans" cxnId="{8BC67837-2C19-4940-86E8-2F5311260F68}">
      <dgm:prSet/>
      <dgm:spPr/>
      <dgm:t>
        <a:bodyPr/>
        <a:lstStyle/>
        <a:p>
          <a:endParaRPr lang="en-US"/>
        </a:p>
      </dgm:t>
    </dgm:pt>
    <dgm:pt modelId="{2C0460EC-F804-44E7-8C53-695341CC6FB8}" type="pres">
      <dgm:prSet presAssocID="{DC7B5BB4-0685-49EB-838F-0A876032EB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F227F2-8955-42E0-80C7-5829DD6DB4D1}" type="pres">
      <dgm:prSet presAssocID="{F0DC4D03-AE09-4146-A91B-F0B2E879EF6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35E427-83A6-4021-8175-91F9C0CC6BC9}" type="pres">
      <dgm:prSet presAssocID="{F9F05BC2-95F9-4D79-A839-A58D7D1FC022}" presName="sibTrans" presStyleLbl="sibTrans2D1" presStyleIdx="0" presStyleCnt="1"/>
      <dgm:spPr/>
      <dgm:t>
        <a:bodyPr/>
        <a:lstStyle/>
        <a:p>
          <a:endParaRPr lang="en-US"/>
        </a:p>
      </dgm:t>
    </dgm:pt>
    <dgm:pt modelId="{310F72DD-4924-4DC2-8818-DE20262524E9}" type="pres">
      <dgm:prSet presAssocID="{F9F05BC2-95F9-4D79-A839-A58D7D1FC022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C3F77191-49F3-4611-8D6B-226B02522AE3}" type="pres">
      <dgm:prSet presAssocID="{FE1B3123-C293-4670-A9CD-D73135F0AF5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2F1E0D-4AAB-41DD-9B1F-55F4A919FDAC}" type="presOf" srcId="{F9F05BC2-95F9-4D79-A839-A58D7D1FC022}" destId="{310F72DD-4924-4DC2-8818-DE20262524E9}" srcOrd="1" destOrd="0" presId="urn:microsoft.com/office/officeart/2005/8/layout/process1"/>
    <dgm:cxn modelId="{348B1B06-411A-4BC3-B7C3-4CA32D440E28}" type="presOf" srcId="{F0DC4D03-AE09-4146-A91B-F0B2E879EF66}" destId="{03F227F2-8955-42E0-80C7-5829DD6DB4D1}" srcOrd="0" destOrd="0" presId="urn:microsoft.com/office/officeart/2005/8/layout/process1"/>
    <dgm:cxn modelId="{F0A7CBB2-D63A-4735-967F-F40246DB49E0}" type="presOf" srcId="{F9F05BC2-95F9-4D79-A839-A58D7D1FC022}" destId="{4D35E427-83A6-4021-8175-91F9C0CC6BC9}" srcOrd="0" destOrd="0" presId="urn:microsoft.com/office/officeart/2005/8/layout/process1"/>
    <dgm:cxn modelId="{252C94AB-747F-47D3-8E3F-6551AED3342D}" type="presOf" srcId="{DC7B5BB4-0685-49EB-838F-0A876032EBB1}" destId="{2C0460EC-F804-44E7-8C53-695341CC6FB8}" srcOrd="0" destOrd="0" presId="urn:microsoft.com/office/officeart/2005/8/layout/process1"/>
    <dgm:cxn modelId="{A44397A3-0678-4D1D-96BC-20087A6E696B}" srcId="{DC7B5BB4-0685-49EB-838F-0A876032EBB1}" destId="{F0DC4D03-AE09-4146-A91B-F0B2E879EF66}" srcOrd="0" destOrd="0" parTransId="{30858166-2CCC-4CCC-A3F0-17FC442E0C46}" sibTransId="{F9F05BC2-95F9-4D79-A839-A58D7D1FC022}"/>
    <dgm:cxn modelId="{8BC67837-2C19-4940-86E8-2F5311260F68}" srcId="{DC7B5BB4-0685-49EB-838F-0A876032EBB1}" destId="{FE1B3123-C293-4670-A9CD-D73135F0AF58}" srcOrd="1" destOrd="0" parTransId="{27E3142B-DA76-4E9B-A46D-89E605B3FC54}" sibTransId="{2AB86C75-F94B-402B-AA11-C8083071F4EF}"/>
    <dgm:cxn modelId="{41F7B2F8-1E0E-4518-B7ED-EE99BD37B33F}" type="presOf" srcId="{FE1B3123-C293-4670-A9CD-D73135F0AF58}" destId="{C3F77191-49F3-4611-8D6B-226B02522AE3}" srcOrd="0" destOrd="0" presId="urn:microsoft.com/office/officeart/2005/8/layout/process1"/>
    <dgm:cxn modelId="{EA5FCC89-3174-4702-8334-90D2C6A4686E}" type="presParOf" srcId="{2C0460EC-F804-44E7-8C53-695341CC6FB8}" destId="{03F227F2-8955-42E0-80C7-5829DD6DB4D1}" srcOrd="0" destOrd="0" presId="urn:microsoft.com/office/officeart/2005/8/layout/process1"/>
    <dgm:cxn modelId="{91661618-FCB8-49AF-92F9-17154F89F7DA}" type="presParOf" srcId="{2C0460EC-F804-44E7-8C53-695341CC6FB8}" destId="{4D35E427-83A6-4021-8175-91F9C0CC6BC9}" srcOrd="1" destOrd="0" presId="urn:microsoft.com/office/officeart/2005/8/layout/process1"/>
    <dgm:cxn modelId="{D09107F8-E665-4CFD-B6E3-AB500A4E935D}" type="presParOf" srcId="{4D35E427-83A6-4021-8175-91F9C0CC6BC9}" destId="{310F72DD-4924-4DC2-8818-DE20262524E9}" srcOrd="0" destOrd="0" presId="urn:microsoft.com/office/officeart/2005/8/layout/process1"/>
    <dgm:cxn modelId="{9CCDF1CF-20C5-458F-AB94-9256773E699D}" type="presParOf" srcId="{2C0460EC-F804-44E7-8C53-695341CC6FB8}" destId="{C3F77191-49F3-4611-8D6B-226B02522AE3}" srcOrd="2" destOrd="0" presId="urn:microsoft.com/office/officeart/2005/8/layout/process1"/>
  </dgm:cxnLst>
  <dgm:bg/>
  <dgm:whole/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7D7EACBF-C896-45A4-A344-152FBD0315C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52E502A-0787-419C-9067-CF1AFA7FD9F5}">
      <dgm:prSet/>
      <dgm:spPr/>
      <dgm:t>
        <a:bodyPr/>
        <a:lstStyle/>
        <a:p>
          <a:pPr rtl="0"/>
          <a:r>
            <a:rPr lang="en-US" dirty="0" smtClean="0"/>
            <a:t>Introduced in 1964 it was the first of the mechanized hand pieces</a:t>
          </a:r>
          <a:endParaRPr lang="en-US" dirty="0"/>
        </a:p>
      </dgm:t>
    </dgm:pt>
    <dgm:pt modelId="{7FCC9B1A-F24E-47AD-AA24-33DD8DEBF84B}" type="parTrans" cxnId="{B3BD5C4F-68E7-4B49-BBD6-E0DCB142CD2E}">
      <dgm:prSet/>
      <dgm:spPr/>
      <dgm:t>
        <a:bodyPr/>
        <a:lstStyle/>
        <a:p>
          <a:endParaRPr lang="en-US"/>
        </a:p>
      </dgm:t>
    </dgm:pt>
    <dgm:pt modelId="{91F788A3-2CD5-4045-A14F-9A245113B5C3}" type="sibTrans" cxnId="{B3BD5C4F-68E7-4B49-BBD6-E0DCB142CD2E}">
      <dgm:prSet/>
      <dgm:spPr/>
      <dgm:t>
        <a:bodyPr/>
        <a:lstStyle/>
        <a:p>
          <a:endParaRPr lang="en-US"/>
        </a:p>
      </dgm:t>
    </dgm:pt>
    <dgm:pt modelId="{B2267905-D29F-4F83-8D3C-49C7F34F3436}" type="pres">
      <dgm:prSet presAssocID="{7D7EACBF-C896-45A4-A344-152FBD0315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BC14BA-BE5F-4B9F-A418-DDCFE2914512}" type="pres">
      <dgm:prSet presAssocID="{852E502A-0787-419C-9067-CF1AFA7FD9F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BD5C4F-68E7-4B49-BBD6-E0DCB142CD2E}" srcId="{7D7EACBF-C896-45A4-A344-152FBD0315C7}" destId="{852E502A-0787-419C-9067-CF1AFA7FD9F5}" srcOrd="0" destOrd="0" parTransId="{7FCC9B1A-F24E-47AD-AA24-33DD8DEBF84B}" sibTransId="{91F788A3-2CD5-4045-A14F-9A245113B5C3}"/>
    <dgm:cxn modelId="{088ABB70-2FC1-4811-972B-A6C5AE2D695B}" type="presOf" srcId="{852E502A-0787-419C-9067-CF1AFA7FD9F5}" destId="{B6BC14BA-BE5F-4B9F-A418-DDCFE2914512}" srcOrd="0" destOrd="0" presId="urn:microsoft.com/office/officeart/2005/8/layout/vList2"/>
    <dgm:cxn modelId="{4EC0051B-6612-4AB7-AACD-13EE4EF8BC9B}" type="presOf" srcId="{7D7EACBF-C896-45A4-A344-152FBD0315C7}" destId="{B2267905-D29F-4F83-8D3C-49C7F34F3436}" srcOrd="0" destOrd="0" presId="urn:microsoft.com/office/officeart/2005/8/layout/vList2"/>
    <dgm:cxn modelId="{2299B23B-690A-4EEB-A65A-9734960360FE}" type="presParOf" srcId="{B2267905-D29F-4F83-8D3C-49C7F34F3436}" destId="{B6BC14BA-BE5F-4B9F-A418-DDCFE2914512}" srcOrd="0" destOrd="0" presId="urn:microsoft.com/office/officeart/2005/8/layout/vList2"/>
  </dgm:cxnLst>
  <dgm:bg/>
  <dgm:whole/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DEE885B5-42F4-4628-85C5-D19C04BE000C}" type="doc">
      <dgm:prSet loTypeId="urn:microsoft.com/office/officeart/2005/8/layout/hProcess9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6C849CE-7AE4-45F7-8F7E-7A8FB7A2E335}">
      <dgm:prSet/>
      <dgm:spPr/>
      <dgm:t>
        <a:bodyPr/>
        <a:lstStyle/>
        <a:p>
          <a:pPr rtl="0"/>
          <a:r>
            <a:rPr lang="en-US" dirty="0" smtClean="0"/>
            <a:t>Uses a quarter turn (90</a:t>
          </a:r>
          <a:r>
            <a:rPr lang="en-US" baseline="30000" dirty="0" smtClean="0"/>
            <a:t>0</a:t>
          </a:r>
          <a:r>
            <a:rPr lang="en-US" dirty="0" smtClean="0"/>
            <a:t>) reciprocating motion</a:t>
          </a:r>
          <a:endParaRPr lang="en-US" dirty="0"/>
        </a:p>
      </dgm:t>
    </dgm:pt>
    <dgm:pt modelId="{9FC745C4-9F63-49B3-BE33-54843A8B7760}" type="parTrans" cxnId="{33B62000-D9A7-4F1A-B61F-7EFCA62A9B27}">
      <dgm:prSet/>
      <dgm:spPr/>
      <dgm:t>
        <a:bodyPr/>
        <a:lstStyle/>
        <a:p>
          <a:endParaRPr lang="en-US"/>
        </a:p>
      </dgm:t>
    </dgm:pt>
    <dgm:pt modelId="{D378FB7C-E8BF-4A94-A189-F5CACBB88932}" type="sibTrans" cxnId="{33B62000-D9A7-4F1A-B61F-7EFCA62A9B27}">
      <dgm:prSet/>
      <dgm:spPr/>
      <dgm:t>
        <a:bodyPr/>
        <a:lstStyle/>
        <a:p>
          <a:endParaRPr lang="en-US"/>
        </a:p>
      </dgm:t>
    </dgm:pt>
    <dgm:pt modelId="{6443D362-B6A0-472E-843C-CBC110F3371C}">
      <dgm:prSet/>
      <dgm:spPr/>
      <dgm:t>
        <a:bodyPr/>
        <a:lstStyle/>
        <a:p>
          <a:pPr rtl="0"/>
          <a:r>
            <a:rPr lang="en-US" dirty="0" smtClean="0"/>
            <a:t>Speed – 3000 rpm</a:t>
          </a:r>
          <a:endParaRPr lang="en-US" dirty="0"/>
        </a:p>
      </dgm:t>
    </dgm:pt>
    <dgm:pt modelId="{7C7C80E0-4504-4546-BB87-2034C7B6B06F}" type="parTrans" cxnId="{08340DF2-FFFC-4A10-926B-76F56D4DF21A}">
      <dgm:prSet/>
      <dgm:spPr/>
      <dgm:t>
        <a:bodyPr/>
        <a:lstStyle/>
        <a:p>
          <a:endParaRPr lang="en-US"/>
        </a:p>
      </dgm:t>
    </dgm:pt>
    <dgm:pt modelId="{B3598902-95F5-42B3-97C9-FCD452EC9C6E}" type="sibTrans" cxnId="{08340DF2-FFFC-4A10-926B-76F56D4DF21A}">
      <dgm:prSet/>
      <dgm:spPr/>
      <dgm:t>
        <a:bodyPr/>
        <a:lstStyle/>
        <a:p>
          <a:endParaRPr lang="en-US"/>
        </a:p>
      </dgm:t>
    </dgm:pt>
    <dgm:pt modelId="{2B14875E-FA4D-496E-A378-4A494620A1D5}">
      <dgm:prSet/>
      <dgm:spPr/>
      <dgm:t>
        <a:bodyPr/>
        <a:lstStyle/>
        <a:p>
          <a:pPr rtl="0"/>
          <a:r>
            <a:rPr lang="en-US" dirty="0" smtClean="0"/>
            <a:t>The motion resembles he motion of the steering of the ship &amp; hence called </a:t>
          </a:r>
          <a:r>
            <a:rPr lang="en-US" dirty="0" err="1" smtClean="0"/>
            <a:t>Giromatic</a:t>
          </a:r>
          <a:r>
            <a:rPr lang="en-US" dirty="0" smtClean="0"/>
            <a:t> </a:t>
          </a:r>
          <a:endParaRPr lang="en-US" dirty="0"/>
        </a:p>
      </dgm:t>
    </dgm:pt>
    <dgm:pt modelId="{C7186AA9-E0DF-46A9-B8F5-1A192F0B17EF}" type="parTrans" cxnId="{171AF72B-02D5-4D8C-B3E5-4F94CA0C506B}">
      <dgm:prSet/>
      <dgm:spPr/>
      <dgm:t>
        <a:bodyPr/>
        <a:lstStyle/>
        <a:p>
          <a:endParaRPr lang="en-US"/>
        </a:p>
      </dgm:t>
    </dgm:pt>
    <dgm:pt modelId="{EF03E347-924A-4580-8D6B-74E04DD6133C}" type="sibTrans" cxnId="{171AF72B-02D5-4D8C-B3E5-4F94CA0C506B}">
      <dgm:prSet/>
      <dgm:spPr/>
      <dgm:t>
        <a:bodyPr/>
        <a:lstStyle/>
        <a:p>
          <a:endParaRPr lang="en-US"/>
        </a:p>
      </dgm:t>
    </dgm:pt>
    <dgm:pt modelId="{2166B413-4A0F-498A-8449-DD3E50F84B7D}" type="pres">
      <dgm:prSet presAssocID="{DEE885B5-42F4-4628-85C5-D19C04BE000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5049D3-73C3-48DA-B666-9A232F41F398}" type="pres">
      <dgm:prSet presAssocID="{DEE885B5-42F4-4628-85C5-D19C04BE000C}" presName="arrow" presStyleLbl="bgShp" presStyleIdx="0" presStyleCnt="1"/>
      <dgm:spPr/>
    </dgm:pt>
    <dgm:pt modelId="{42340A50-BC3B-40EA-B763-91F41F8C5D2C}" type="pres">
      <dgm:prSet presAssocID="{DEE885B5-42F4-4628-85C5-D19C04BE000C}" presName="linearProcess" presStyleCnt="0"/>
      <dgm:spPr/>
    </dgm:pt>
    <dgm:pt modelId="{5F63230E-B256-4589-A193-BFD827AC1B3B}" type="pres">
      <dgm:prSet presAssocID="{16C849CE-7AE4-45F7-8F7E-7A8FB7A2E33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4DA67-6744-4C87-B28B-8564810746A4}" type="pres">
      <dgm:prSet presAssocID="{D378FB7C-E8BF-4A94-A189-F5CACBB88932}" presName="sibTrans" presStyleCnt="0"/>
      <dgm:spPr/>
    </dgm:pt>
    <dgm:pt modelId="{AD7D52EA-236F-461B-BE5E-4D4010A66FA0}" type="pres">
      <dgm:prSet presAssocID="{6443D362-B6A0-472E-843C-CBC110F3371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4B0AA-2A31-49A8-86AD-95AF8D23D6FC}" type="pres">
      <dgm:prSet presAssocID="{B3598902-95F5-42B3-97C9-FCD452EC9C6E}" presName="sibTrans" presStyleCnt="0"/>
      <dgm:spPr/>
    </dgm:pt>
    <dgm:pt modelId="{0CE35B7F-887F-4CB4-88CD-1244F4DE3188}" type="pres">
      <dgm:prSet presAssocID="{2B14875E-FA4D-496E-A378-4A494620A1D5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1AF72B-02D5-4D8C-B3E5-4F94CA0C506B}" srcId="{DEE885B5-42F4-4628-85C5-D19C04BE000C}" destId="{2B14875E-FA4D-496E-A378-4A494620A1D5}" srcOrd="2" destOrd="0" parTransId="{C7186AA9-E0DF-46A9-B8F5-1A192F0B17EF}" sibTransId="{EF03E347-924A-4580-8D6B-74E04DD6133C}"/>
    <dgm:cxn modelId="{33B62000-D9A7-4F1A-B61F-7EFCA62A9B27}" srcId="{DEE885B5-42F4-4628-85C5-D19C04BE000C}" destId="{16C849CE-7AE4-45F7-8F7E-7A8FB7A2E335}" srcOrd="0" destOrd="0" parTransId="{9FC745C4-9F63-49B3-BE33-54843A8B7760}" sibTransId="{D378FB7C-E8BF-4A94-A189-F5CACBB88932}"/>
    <dgm:cxn modelId="{464E0588-C775-484D-80E3-A7365D1F111C}" type="presOf" srcId="{DEE885B5-42F4-4628-85C5-D19C04BE000C}" destId="{2166B413-4A0F-498A-8449-DD3E50F84B7D}" srcOrd="0" destOrd="0" presId="urn:microsoft.com/office/officeart/2005/8/layout/hProcess9"/>
    <dgm:cxn modelId="{2027819E-2EF6-4601-A4B3-E79754C3EC20}" type="presOf" srcId="{16C849CE-7AE4-45F7-8F7E-7A8FB7A2E335}" destId="{5F63230E-B256-4589-A193-BFD827AC1B3B}" srcOrd="0" destOrd="0" presId="urn:microsoft.com/office/officeart/2005/8/layout/hProcess9"/>
    <dgm:cxn modelId="{3A4E1E01-A5E5-44E3-ACB0-16EA2CC09934}" type="presOf" srcId="{2B14875E-FA4D-496E-A378-4A494620A1D5}" destId="{0CE35B7F-887F-4CB4-88CD-1244F4DE3188}" srcOrd="0" destOrd="0" presId="urn:microsoft.com/office/officeart/2005/8/layout/hProcess9"/>
    <dgm:cxn modelId="{5B755C8C-CD60-4632-B383-C163BB6779BC}" type="presOf" srcId="{6443D362-B6A0-472E-843C-CBC110F3371C}" destId="{AD7D52EA-236F-461B-BE5E-4D4010A66FA0}" srcOrd="0" destOrd="0" presId="urn:microsoft.com/office/officeart/2005/8/layout/hProcess9"/>
    <dgm:cxn modelId="{08340DF2-FFFC-4A10-926B-76F56D4DF21A}" srcId="{DEE885B5-42F4-4628-85C5-D19C04BE000C}" destId="{6443D362-B6A0-472E-843C-CBC110F3371C}" srcOrd="1" destOrd="0" parTransId="{7C7C80E0-4504-4546-BB87-2034C7B6B06F}" sibTransId="{B3598902-95F5-42B3-97C9-FCD452EC9C6E}"/>
    <dgm:cxn modelId="{C7E8CCD1-C26C-4F0E-B9E8-23E1E110A746}" type="presParOf" srcId="{2166B413-4A0F-498A-8449-DD3E50F84B7D}" destId="{BE5049D3-73C3-48DA-B666-9A232F41F398}" srcOrd="0" destOrd="0" presId="urn:microsoft.com/office/officeart/2005/8/layout/hProcess9"/>
    <dgm:cxn modelId="{8CBAD310-8906-439A-8A37-A3E496E13041}" type="presParOf" srcId="{2166B413-4A0F-498A-8449-DD3E50F84B7D}" destId="{42340A50-BC3B-40EA-B763-91F41F8C5D2C}" srcOrd="1" destOrd="0" presId="urn:microsoft.com/office/officeart/2005/8/layout/hProcess9"/>
    <dgm:cxn modelId="{11ADB9AC-F6D2-4E9D-8035-2D0B470F5B1A}" type="presParOf" srcId="{42340A50-BC3B-40EA-B763-91F41F8C5D2C}" destId="{5F63230E-B256-4589-A193-BFD827AC1B3B}" srcOrd="0" destOrd="0" presId="urn:microsoft.com/office/officeart/2005/8/layout/hProcess9"/>
    <dgm:cxn modelId="{99B93F97-842B-4909-9CA0-FA35E3AE0286}" type="presParOf" srcId="{42340A50-BC3B-40EA-B763-91F41F8C5D2C}" destId="{A3F4DA67-6744-4C87-B28B-8564810746A4}" srcOrd="1" destOrd="0" presId="urn:microsoft.com/office/officeart/2005/8/layout/hProcess9"/>
    <dgm:cxn modelId="{2790481A-521A-4A29-A94C-1AE9198DFDEA}" type="presParOf" srcId="{42340A50-BC3B-40EA-B763-91F41F8C5D2C}" destId="{AD7D52EA-236F-461B-BE5E-4D4010A66FA0}" srcOrd="2" destOrd="0" presId="urn:microsoft.com/office/officeart/2005/8/layout/hProcess9"/>
    <dgm:cxn modelId="{974F99CF-2897-4EB6-B903-12947C077239}" type="presParOf" srcId="{42340A50-BC3B-40EA-B763-91F41F8C5D2C}" destId="{38F4B0AA-2A31-49A8-86AD-95AF8D23D6FC}" srcOrd="3" destOrd="0" presId="urn:microsoft.com/office/officeart/2005/8/layout/hProcess9"/>
    <dgm:cxn modelId="{DEA949D3-85FF-41EE-AFB6-02680CB29CF0}" type="presParOf" srcId="{42340A50-BC3B-40EA-B763-91F41F8C5D2C}" destId="{0CE35B7F-887F-4CB4-88CD-1244F4DE3188}" srcOrd="4" destOrd="0" presId="urn:microsoft.com/office/officeart/2005/8/layout/hProcess9"/>
  </dgm:cxnLst>
  <dgm:bg/>
  <dgm:whole/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1343D0ED-5BD4-41DA-9F60-CA3DF43CEE31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7CFF1BEF-D18E-4B22-BEEB-D2852ADA48D3}">
      <dgm:prSet/>
      <dgm:spPr/>
      <dgm:t>
        <a:bodyPr/>
        <a:lstStyle/>
        <a:p>
          <a:pPr rtl="0"/>
          <a:r>
            <a:rPr lang="en-US" dirty="0" smtClean="0"/>
            <a:t>45 degree angled head </a:t>
          </a:r>
          <a:endParaRPr lang="en-US" dirty="0"/>
        </a:p>
      </dgm:t>
    </dgm:pt>
    <dgm:pt modelId="{54B0B48C-D8E7-416F-BBF6-97932AE4CB0C}" type="parTrans" cxnId="{E918C711-64F8-4D1C-A11D-0CEFAC9801A8}">
      <dgm:prSet/>
      <dgm:spPr/>
      <dgm:t>
        <a:bodyPr/>
        <a:lstStyle/>
        <a:p>
          <a:endParaRPr lang="en-US"/>
        </a:p>
      </dgm:t>
    </dgm:pt>
    <dgm:pt modelId="{B6968DED-0F9A-47CE-996B-5696639023C3}" type="sibTrans" cxnId="{E918C711-64F8-4D1C-A11D-0CEFAC9801A8}">
      <dgm:prSet/>
      <dgm:spPr/>
      <dgm:t>
        <a:bodyPr/>
        <a:lstStyle/>
        <a:p>
          <a:endParaRPr lang="en-US"/>
        </a:p>
      </dgm:t>
    </dgm:pt>
    <dgm:pt modelId="{C28B95E4-5576-44E5-9835-A06F88DC6768}">
      <dgm:prSet/>
      <dgm:spPr/>
      <dgm:t>
        <a:bodyPr/>
        <a:lstStyle/>
        <a:p>
          <a:pPr rtl="0"/>
          <a:r>
            <a:rPr lang="en-US" dirty="0" smtClean="0"/>
            <a:t>Designed to direct water onto the cutting surface of the bur while air is ejected through the back of the hand piece </a:t>
          </a:r>
          <a:endParaRPr lang="en-US" dirty="0"/>
        </a:p>
      </dgm:t>
    </dgm:pt>
    <dgm:pt modelId="{BF4EB225-C85B-4A70-9DBA-9EAD1A1B32AC}" type="parTrans" cxnId="{B6F8E6A9-208E-4F6A-B886-9498215140D7}">
      <dgm:prSet/>
      <dgm:spPr/>
      <dgm:t>
        <a:bodyPr/>
        <a:lstStyle/>
        <a:p>
          <a:endParaRPr lang="en-US"/>
        </a:p>
      </dgm:t>
    </dgm:pt>
    <dgm:pt modelId="{6C11DC14-D2CB-45EB-8123-72431CEC7E4B}" type="sibTrans" cxnId="{B6F8E6A9-208E-4F6A-B886-9498215140D7}">
      <dgm:prSet/>
      <dgm:spPr/>
      <dgm:t>
        <a:bodyPr/>
        <a:lstStyle/>
        <a:p>
          <a:endParaRPr lang="en-US"/>
        </a:p>
      </dgm:t>
    </dgm:pt>
    <dgm:pt modelId="{535CC07B-A334-4DB8-A852-1DA3AED39A14}">
      <dgm:prSet/>
      <dgm:spPr/>
      <dgm:t>
        <a:bodyPr/>
        <a:lstStyle/>
        <a:p>
          <a:pPr rtl="0"/>
          <a:r>
            <a:rPr lang="en-US" dirty="0" smtClean="0"/>
            <a:t>This reduces the chances of emphysema &amp; creates less splatter </a:t>
          </a:r>
          <a:endParaRPr lang="en-US" dirty="0"/>
        </a:p>
      </dgm:t>
    </dgm:pt>
    <dgm:pt modelId="{FBCBAC29-D093-4B7E-A831-F496E9ECC198}" type="parTrans" cxnId="{2B958FD1-FDF0-4F6C-B39B-11F1D7C0D95E}">
      <dgm:prSet/>
      <dgm:spPr/>
      <dgm:t>
        <a:bodyPr/>
        <a:lstStyle/>
        <a:p>
          <a:endParaRPr lang="en-US"/>
        </a:p>
      </dgm:t>
    </dgm:pt>
    <dgm:pt modelId="{0368A41F-0B67-4F3F-8325-D194EF1F7234}" type="sibTrans" cxnId="{2B958FD1-FDF0-4F6C-B39B-11F1D7C0D95E}">
      <dgm:prSet/>
      <dgm:spPr/>
      <dgm:t>
        <a:bodyPr/>
        <a:lstStyle/>
        <a:p>
          <a:endParaRPr lang="en-US"/>
        </a:p>
      </dgm:t>
    </dgm:pt>
    <dgm:pt modelId="{E6F1EEAE-1D3E-45A7-81EA-3C8465DAAA81}" type="pres">
      <dgm:prSet presAssocID="{1343D0ED-5BD4-41DA-9F60-CA3DF43CEE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6DF09D-F002-46A4-B8CC-1B7B7491E188}" type="pres">
      <dgm:prSet presAssocID="{7CFF1BEF-D18E-4B22-BEEB-D2852ADA48D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566EB-CF43-4227-9B10-2B2C7D9967C2}" type="pres">
      <dgm:prSet presAssocID="{B6968DED-0F9A-47CE-996B-5696639023C3}" presName="spacer" presStyleCnt="0"/>
      <dgm:spPr/>
    </dgm:pt>
    <dgm:pt modelId="{25F646CE-4D8F-476C-9B94-00DDC1206DE7}" type="pres">
      <dgm:prSet presAssocID="{C28B95E4-5576-44E5-9835-A06F88DC676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C109D4-62C8-45CE-9518-C2F4C445785F}" type="pres">
      <dgm:prSet presAssocID="{6C11DC14-D2CB-45EB-8123-72431CEC7E4B}" presName="spacer" presStyleCnt="0"/>
      <dgm:spPr/>
    </dgm:pt>
    <dgm:pt modelId="{CA646A84-FDA2-4AA8-B781-BF0DB8C48955}" type="pres">
      <dgm:prSet presAssocID="{535CC07B-A334-4DB8-A852-1DA3AED39A1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F8E6A9-208E-4F6A-B886-9498215140D7}" srcId="{1343D0ED-5BD4-41DA-9F60-CA3DF43CEE31}" destId="{C28B95E4-5576-44E5-9835-A06F88DC6768}" srcOrd="1" destOrd="0" parTransId="{BF4EB225-C85B-4A70-9DBA-9EAD1A1B32AC}" sibTransId="{6C11DC14-D2CB-45EB-8123-72431CEC7E4B}"/>
    <dgm:cxn modelId="{FAD89993-11DE-4C6D-B9DB-FD8DF2658B92}" type="presOf" srcId="{C28B95E4-5576-44E5-9835-A06F88DC6768}" destId="{25F646CE-4D8F-476C-9B94-00DDC1206DE7}" srcOrd="0" destOrd="0" presId="urn:microsoft.com/office/officeart/2005/8/layout/vList2"/>
    <dgm:cxn modelId="{2D2F8543-5AB9-4282-A41D-9EBDA10D97F7}" type="presOf" srcId="{1343D0ED-5BD4-41DA-9F60-CA3DF43CEE31}" destId="{E6F1EEAE-1D3E-45A7-81EA-3C8465DAAA81}" srcOrd="0" destOrd="0" presId="urn:microsoft.com/office/officeart/2005/8/layout/vList2"/>
    <dgm:cxn modelId="{2B958FD1-FDF0-4F6C-B39B-11F1D7C0D95E}" srcId="{1343D0ED-5BD4-41DA-9F60-CA3DF43CEE31}" destId="{535CC07B-A334-4DB8-A852-1DA3AED39A14}" srcOrd="2" destOrd="0" parTransId="{FBCBAC29-D093-4B7E-A831-F496E9ECC198}" sibTransId="{0368A41F-0B67-4F3F-8325-D194EF1F7234}"/>
    <dgm:cxn modelId="{E918C711-64F8-4D1C-A11D-0CEFAC9801A8}" srcId="{1343D0ED-5BD4-41DA-9F60-CA3DF43CEE31}" destId="{7CFF1BEF-D18E-4B22-BEEB-D2852ADA48D3}" srcOrd="0" destOrd="0" parTransId="{54B0B48C-D8E7-416F-BBF6-97932AE4CB0C}" sibTransId="{B6968DED-0F9A-47CE-996B-5696639023C3}"/>
    <dgm:cxn modelId="{C1585BCC-6888-4154-B196-3283FBC0F01F}" type="presOf" srcId="{7CFF1BEF-D18E-4B22-BEEB-D2852ADA48D3}" destId="{0A6DF09D-F002-46A4-B8CC-1B7B7491E188}" srcOrd="0" destOrd="0" presId="urn:microsoft.com/office/officeart/2005/8/layout/vList2"/>
    <dgm:cxn modelId="{078268D1-D980-44D7-8205-B50411075027}" type="presOf" srcId="{535CC07B-A334-4DB8-A852-1DA3AED39A14}" destId="{CA646A84-FDA2-4AA8-B781-BF0DB8C48955}" srcOrd="0" destOrd="0" presId="urn:microsoft.com/office/officeart/2005/8/layout/vList2"/>
    <dgm:cxn modelId="{312B4BB9-FBCC-4B73-88AD-BC611B897A79}" type="presParOf" srcId="{E6F1EEAE-1D3E-45A7-81EA-3C8465DAAA81}" destId="{0A6DF09D-F002-46A4-B8CC-1B7B7491E188}" srcOrd="0" destOrd="0" presId="urn:microsoft.com/office/officeart/2005/8/layout/vList2"/>
    <dgm:cxn modelId="{9D172531-52EB-46F1-804F-E5601E2DA94B}" type="presParOf" srcId="{E6F1EEAE-1D3E-45A7-81EA-3C8465DAAA81}" destId="{6CD566EB-CF43-4227-9B10-2B2C7D9967C2}" srcOrd="1" destOrd="0" presId="urn:microsoft.com/office/officeart/2005/8/layout/vList2"/>
    <dgm:cxn modelId="{2FE8D702-F40B-4709-82F6-C4BF5E59F469}" type="presParOf" srcId="{E6F1EEAE-1D3E-45A7-81EA-3C8465DAAA81}" destId="{25F646CE-4D8F-476C-9B94-00DDC1206DE7}" srcOrd="2" destOrd="0" presId="urn:microsoft.com/office/officeart/2005/8/layout/vList2"/>
    <dgm:cxn modelId="{FE5FD45B-1831-4C19-96E9-6478C111A02B}" type="presParOf" srcId="{E6F1EEAE-1D3E-45A7-81EA-3C8465DAAA81}" destId="{CFC109D4-62C8-45CE-9518-C2F4C445785F}" srcOrd="3" destOrd="0" presId="urn:microsoft.com/office/officeart/2005/8/layout/vList2"/>
    <dgm:cxn modelId="{68B3B361-87A5-46C6-BDC8-E26269E0557E}" type="presParOf" srcId="{E6F1EEAE-1D3E-45A7-81EA-3C8465DAAA81}" destId="{CA646A84-FDA2-4AA8-B781-BF0DB8C48955}" srcOrd="4" destOrd="0" presId="urn:microsoft.com/office/officeart/2005/8/layout/vList2"/>
  </dgm:cxnLst>
  <dgm:bg/>
  <dgm:whole/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DFE50A20-A51B-4C58-8962-FE81178B96F9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EF05EDB-9E46-4248-A4F0-81BA4C046AC3}">
      <dgm:prSet/>
      <dgm:spPr/>
      <dgm:t>
        <a:bodyPr/>
        <a:lstStyle/>
        <a:p>
          <a:pPr rtl="0"/>
          <a:r>
            <a:rPr lang="en-US" dirty="0" smtClean="0"/>
            <a:t>Uses – barbed broaches / rasps in the canal</a:t>
          </a:r>
          <a:endParaRPr lang="en-US" dirty="0"/>
        </a:p>
      </dgm:t>
    </dgm:pt>
    <dgm:pt modelId="{B14EECFB-8E4B-43D4-9695-5848890F669A}" type="parTrans" cxnId="{4F338A58-2B58-40B0-B743-6DA5090F0281}">
      <dgm:prSet/>
      <dgm:spPr/>
      <dgm:t>
        <a:bodyPr/>
        <a:lstStyle/>
        <a:p>
          <a:endParaRPr lang="en-US"/>
        </a:p>
      </dgm:t>
    </dgm:pt>
    <dgm:pt modelId="{D9FE79D6-9E95-4A80-A998-88A327572945}" type="sibTrans" cxnId="{4F338A58-2B58-40B0-B743-6DA5090F0281}">
      <dgm:prSet/>
      <dgm:spPr/>
      <dgm:t>
        <a:bodyPr/>
        <a:lstStyle/>
        <a:p>
          <a:endParaRPr lang="en-US"/>
        </a:p>
      </dgm:t>
    </dgm:pt>
    <dgm:pt modelId="{D9AAB4FA-A7EE-40DE-9B53-C852BFACE3F8}">
      <dgm:prSet/>
      <dgm:spPr/>
      <dgm:t>
        <a:bodyPr/>
        <a:lstStyle/>
        <a:p>
          <a:pPr rtl="0"/>
          <a:r>
            <a:rPr lang="en-US" dirty="0" err="1" smtClean="0"/>
            <a:t>Dis</a:t>
          </a:r>
          <a:r>
            <a:rPr lang="en-US" dirty="0" smtClean="0"/>
            <a:t> advantage – instrument separation in the canal</a:t>
          </a:r>
          <a:endParaRPr lang="en-US" dirty="0"/>
        </a:p>
      </dgm:t>
    </dgm:pt>
    <dgm:pt modelId="{764B4AC2-1862-4BC9-87A5-843E5F71DAB1}" type="parTrans" cxnId="{04C9AEB8-DB24-4BF7-8AF2-2ADB8BAE871A}">
      <dgm:prSet/>
      <dgm:spPr/>
      <dgm:t>
        <a:bodyPr/>
        <a:lstStyle/>
        <a:p>
          <a:endParaRPr lang="en-US"/>
        </a:p>
      </dgm:t>
    </dgm:pt>
    <dgm:pt modelId="{DA20808E-38EE-42A2-939A-63EA1A6B3F45}" type="sibTrans" cxnId="{04C9AEB8-DB24-4BF7-8AF2-2ADB8BAE871A}">
      <dgm:prSet/>
      <dgm:spPr/>
      <dgm:t>
        <a:bodyPr/>
        <a:lstStyle/>
        <a:p>
          <a:endParaRPr lang="en-US"/>
        </a:p>
      </dgm:t>
    </dgm:pt>
    <dgm:pt modelId="{B4B1344D-6426-4C28-8D5F-2DC0E5DF5B17}" type="pres">
      <dgm:prSet presAssocID="{DFE50A20-A51B-4C58-8962-FE81178B96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3546F6-73DE-4D9F-B55E-F1D2E889F612}" type="pres">
      <dgm:prSet presAssocID="{EEF05EDB-9E46-4248-A4F0-81BA4C046AC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CA18D-BC84-4A27-8207-447264260E61}" type="pres">
      <dgm:prSet presAssocID="{D9FE79D6-9E95-4A80-A998-88A327572945}" presName="spacer" presStyleCnt="0"/>
      <dgm:spPr/>
    </dgm:pt>
    <dgm:pt modelId="{6E2E8A8A-0F78-4839-8F80-0DDC71D747B4}" type="pres">
      <dgm:prSet presAssocID="{D9AAB4FA-A7EE-40DE-9B53-C852BFACE3F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C9AEB8-DB24-4BF7-8AF2-2ADB8BAE871A}" srcId="{DFE50A20-A51B-4C58-8962-FE81178B96F9}" destId="{D9AAB4FA-A7EE-40DE-9B53-C852BFACE3F8}" srcOrd="1" destOrd="0" parTransId="{764B4AC2-1862-4BC9-87A5-843E5F71DAB1}" sibTransId="{DA20808E-38EE-42A2-939A-63EA1A6B3F45}"/>
    <dgm:cxn modelId="{737C1501-4F1B-437E-8667-E0B96DD0D51F}" type="presOf" srcId="{DFE50A20-A51B-4C58-8962-FE81178B96F9}" destId="{B4B1344D-6426-4C28-8D5F-2DC0E5DF5B17}" srcOrd="0" destOrd="0" presId="urn:microsoft.com/office/officeart/2005/8/layout/vList2"/>
    <dgm:cxn modelId="{4F338A58-2B58-40B0-B743-6DA5090F0281}" srcId="{DFE50A20-A51B-4C58-8962-FE81178B96F9}" destId="{EEF05EDB-9E46-4248-A4F0-81BA4C046AC3}" srcOrd="0" destOrd="0" parTransId="{B14EECFB-8E4B-43D4-9695-5848890F669A}" sibTransId="{D9FE79D6-9E95-4A80-A998-88A327572945}"/>
    <dgm:cxn modelId="{F55E7F54-2322-4145-A2AA-4713B20164EF}" type="presOf" srcId="{D9AAB4FA-A7EE-40DE-9B53-C852BFACE3F8}" destId="{6E2E8A8A-0F78-4839-8F80-0DDC71D747B4}" srcOrd="0" destOrd="0" presId="urn:microsoft.com/office/officeart/2005/8/layout/vList2"/>
    <dgm:cxn modelId="{74280D4C-E81D-4FD0-BD0E-AED6C192250D}" type="presOf" srcId="{EEF05EDB-9E46-4248-A4F0-81BA4C046AC3}" destId="{503546F6-73DE-4D9F-B55E-F1D2E889F612}" srcOrd="0" destOrd="0" presId="urn:microsoft.com/office/officeart/2005/8/layout/vList2"/>
    <dgm:cxn modelId="{3FA636EA-B1A6-417E-8F76-0F3847D0846A}" type="presParOf" srcId="{B4B1344D-6426-4C28-8D5F-2DC0E5DF5B17}" destId="{503546F6-73DE-4D9F-B55E-F1D2E889F612}" srcOrd="0" destOrd="0" presId="urn:microsoft.com/office/officeart/2005/8/layout/vList2"/>
    <dgm:cxn modelId="{72DBD7E9-30F7-470B-B7C9-286583AFD54C}" type="presParOf" srcId="{B4B1344D-6426-4C28-8D5F-2DC0E5DF5B17}" destId="{189CA18D-BC84-4A27-8207-447264260E61}" srcOrd="1" destOrd="0" presId="urn:microsoft.com/office/officeart/2005/8/layout/vList2"/>
    <dgm:cxn modelId="{F65978EC-CC43-4045-96E6-732828201D09}" type="presParOf" srcId="{B4B1344D-6426-4C28-8D5F-2DC0E5DF5B17}" destId="{6E2E8A8A-0F78-4839-8F80-0DDC71D747B4}" srcOrd="2" destOrd="0" presId="urn:microsoft.com/office/officeart/2005/8/layout/vList2"/>
  </dgm:cxnLst>
  <dgm:bg/>
  <dgm:whole/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CA0F65C4-4A34-4892-BB1D-B90F250DE00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38BBB5B-4374-46CB-A5A5-B81A5D92E119}">
      <dgm:prSet/>
      <dgm:spPr/>
      <dgm:t>
        <a:bodyPr/>
        <a:lstStyle/>
        <a:p>
          <a:pPr rtl="0"/>
          <a:r>
            <a:rPr lang="en-US" dirty="0" smtClean="0"/>
            <a:t>Uses ultrasonic tips and files </a:t>
          </a:r>
          <a:endParaRPr lang="en-US" dirty="0"/>
        </a:p>
      </dgm:t>
    </dgm:pt>
    <dgm:pt modelId="{0B176816-4C1D-4881-B5A3-6CA9007ABB99}" type="parTrans" cxnId="{92680643-F08D-4D76-96E7-4D701757EA67}">
      <dgm:prSet/>
      <dgm:spPr/>
      <dgm:t>
        <a:bodyPr/>
        <a:lstStyle/>
        <a:p>
          <a:endParaRPr lang="en-US"/>
        </a:p>
      </dgm:t>
    </dgm:pt>
    <dgm:pt modelId="{0D153DD7-D6E7-480F-88DB-F9EE881ACAF3}" type="sibTrans" cxnId="{92680643-F08D-4D76-96E7-4D701757EA67}">
      <dgm:prSet/>
      <dgm:spPr/>
      <dgm:t>
        <a:bodyPr/>
        <a:lstStyle/>
        <a:p>
          <a:endParaRPr lang="en-US"/>
        </a:p>
      </dgm:t>
    </dgm:pt>
    <dgm:pt modelId="{D2C66F50-C18F-4362-AC30-D69CDED58D92}" type="pres">
      <dgm:prSet presAssocID="{CA0F65C4-4A34-4892-BB1D-B90F250DE0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379D89-8FE5-4AC1-B601-87F3F56423A1}" type="pres">
      <dgm:prSet presAssocID="{938BBB5B-4374-46CB-A5A5-B81A5D92E11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123F0F-A399-4B7A-B5A4-0241D7684A59}" type="presOf" srcId="{938BBB5B-4374-46CB-A5A5-B81A5D92E119}" destId="{01379D89-8FE5-4AC1-B601-87F3F56423A1}" srcOrd="0" destOrd="0" presId="urn:microsoft.com/office/officeart/2005/8/layout/vList2"/>
    <dgm:cxn modelId="{92680643-F08D-4D76-96E7-4D701757EA67}" srcId="{CA0F65C4-4A34-4892-BB1D-B90F250DE002}" destId="{938BBB5B-4374-46CB-A5A5-B81A5D92E119}" srcOrd="0" destOrd="0" parTransId="{0B176816-4C1D-4881-B5A3-6CA9007ABB99}" sibTransId="{0D153DD7-D6E7-480F-88DB-F9EE881ACAF3}"/>
    <dgm:cxn modelId="{DBFBC303-E5D2-4052-AA2F-00B5456693D7}" type="presOf" srcId="{CA0F65C4-4A34-4892-BB1D-B90F250DE002}" destId="{D2C66F50-C18F-4362-AC30-D69CDED58D92}" srcOrd="0" destOrd="0" presId="urn:microsoft.com/office/officeart/2005/8/layout/vList2"/>
    <dgm:cxn modelId="{73ABB27C-6690-4FA9-8635-F74BCD9775AB}" type="presParOf" srcId="{D2C66F50-C18F-4362-AC30-D69CDED58D92}" destId="{01379D89-8FE5-4AC1-B601-87F3F56423A1}" srcOrd="0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09685C-AEC3-471D-9097-93735C35659A}" type="doc">
      <dgm:prSet loTypeId="urn:microsoft.com/office/officeart/2005/8/layout/hProcess9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D7E95FD3-F046-438F-B07F-29F46E8A2B19}">
      <dgm:prSet/>
      <dgm:spPr/>
      <dgm:t>
        <a:bodyPr/>
        <a:lstStyle/>
        <a:p>
          <a:pPr algn="l" rtl="0"/>
          <a:r>
            <a:rPr lang="en-US" dirty="0" smtClean="0"/>
            <a:t>Fracture tendency due to the brittleness of metal.</a:t>
          </a:r>
          <a:endParaRPr lang="en-US" dirty="0"/>
        </a:p>
      </dgm:t>
    </dgm:pt>
    <dgm:pt modelId="{8908E39E-F6AE-4129-A99E-A8A4BC58B3CD}" type="parTrans" cxnId="{8F4C75F6-F55B-4EEB-9282-CEE47417A5F3}">
      <dgm:prSet/>
      <dgm:spPr/>
      <dgm:t>
        <a:bodyPr/>
        <a:lstStyle/>
        <a:p>
          <a:endParaRPr lang="en-US"/>
        </a:p>
      </dgm:t>
    </dgm:pt>
    <dgm:pt modelId="{AE10FED1-ED4F-4DAB-BD26-360841744979}" type="sibTrans" cxnId="{8F4C75F6-F55B-4EEB-9282-CEE47417A5F3}">
      <dgm:prSet/>
      <dgm:spPr/>
      <dgm:t>
        <a:bodyPr/>
        <a:lstStyle/>
        <a:p>
          <a:endParaRPr lang="en-US"/>
        </a:p>
      </dgm:t>
    </dgm:pt>
    <dgm:pt modelId="{7C452731-3FEA-4EF2-9136-B90AB8F8C679}">
      <dgm:prSet/>
      <dgm:spPr/>
      <dgm:t>
        <a:bodyPr/>
        <a:lstStyle/>
        <a:p>
          <a:pPr algn="l" rtl="0"/>
          <a:r>
            <a:rPr lang="en-US" dirty="0" smtClean="0"/>
            <a:t>Cannot  be used with sodium hypo chlorite – rust </a:t>
          </a:r>
          <a:endParaRPr lang="en-US" dirty="0"/>
        </a:p>
      </dgm:t>
    </dgm:pt>
    <dgm:pt modelId="{F83684D5-1782-41BD-A77E-FE65F1B17EDF}" type="parTrans" cxnId="{8DFF0992-312D-4467-8B2F-9ADF4FFBC645}">
      <dgm:prSet/>
      <dgm:spPr/>
      <dgm:t>
        <a:bodyPr/>
        <a:lstStyle/>
        <a:p>
          <a:endParaRPr lang="en-US"/>
        </a:p>
      </dgm:t>
    </dgm:pt>
    <dgm:pt modelId="{6CB89A8C-A36A-47F5-B79D-3E9706AA49E2}" type="sibTrans" cxnId="{8DFF0992-312D-4467-8B2F-9ADF4FFBC645}">
      <dgm:prSet/>
      <dgm:spPr/>
      <dgm:t>
        <a:bodyPr/>
        <a:lstStyle/>
        <a:p>
          <a:endParaRPr lang="en-US"/>
        </a:p>
      </dgm:t>
    </dgm:pt>
    <dgm:pt modelId="{09837177-7F6C-4F2F-A4A4-87B9E4D21679}">
      <dgm:prSet/>
      <dgm:spPr/>
      <dgm:t>
        <a:bodyPr/>
        <a:lstStyle/>
        <a:p>
          <a:pPr algn="l" rtl="0"/>
          <a:r>
            <a:rPr lang="en-US" dirty="0" smtClean="0"/>
            <a:t>Cannot be </a:t>
          </a:r>
          <a:r>
            <a:rPr lang="en-US" dirty="0" err="1" smtClean="0"/>
            <a:t>resterilized</a:t>
          </a:r>
          <a:r>
            <a:rPr lang="en-US" dirty="0" smtClean="0"/>
            <a:t> – corrosion </a:t>
          </a:r>
          <a:endParaRPr lang="en-US" dirty="0"/>
        </a:p>
      </dgm:t>
    </dgm:pt>
    <dgm:pt modelId="{48AAB3A7-B851-44B2-871F-F83C8A7D88B7}" type="parTrans" cxnId="{8E96A739-CA22-4519-B5C8-9C69095F4046}">
      <dgm:prSet/>
      <dgm:spPr/>
      <dgm:t>
        <a:bodyPr/>
        <a:lstStyle/>
        <a:p>
          <a:endParaRPr lang="en-US"/>
        </a:p>
      </dgm:t>
    </dgm:pt>
    <dgm:pt modelId="{0DC84A5E-208C-458B-9FF5-0D7690119B99}" type="sibTrans" cxnId="{8E96A739-CA22-4519-B5C8-9C69095F4046}">
      <dgm:prSet/>
      <dgm:spPr/>
      <dgm:t>
        <a:bodyPr/>
        <a:lstStyle/>
        <a:p>
          <a:endParaRPr lang="en-US"/>
        </a:p>
      </dgm:t>
    </dgm:pt>
    <dgm:pt modelId="{07D24B60-F5AF-4376-9FDE-55080D81FF84}" type="pres">
      <dgm:prSet presAssocID="{9309685C-AEC3-471D-9097-93735C35659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78C372-4B96-4DFC-A570-069FB382FE32}" type="pres">
      <dgm:prSet presAssocID="{9309685C-AEC3-471D-9097-93735C35659A}" presName="arrow" presStyleLbl="bgShp" presStyleIdx="0" presStyleCnt="1"/>
      <dgm:spPr/>
    </dgm:pt>
    <dgm:pt modelId="{56878C78-10D6-4D05-9978-27C705CD4B74}" type="pres">
      <dgm:prSet presAssocID="{9309685C-AEC3-471D-9097-93735C35659A}" presName="linearProcess" presStyleCnt="0"/>
      <dgm:spPr/>
    </dgm:pt>
    <dgm:pt modelId="{BCCCEE2D-2316-4328-B953-8D4DF9CADCA7}" type="pres">
      <dgm:prSet presAssocID="{D7E95FD3-F046-438F-B07F-29F46E8A2B1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974A91-F026-4494-BC4F-FD1C801D68C9}" type="pres">
      <dgm:prSet presAssocID="{AE10FED1-ED4F-4DAB-BD26-360841744979}" presName="sibTrans" presStyleCnt="0"/>
      <dgm:spPr/>
    </dgm:pt>
    <dgm:pt modelId="{B5C07CD0-69F8-45F8-9BE4-08074F5333D9}" type="pres">
      <dgm:prSet presAssocID="{7C452731-3FEA-4EF2-9136-B90AB8F8C67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3C2598-0435-4543-9B65-94E610F80C8F}" type="pres">
      <dgm:prSet presAssocID="{6CB89A8C-A36A-47F5-B79D-3E9706AA49E2}" presName="sibTrans" presStyleCnt="0"/>
      <dgm:spPr/>
    </dgm:pt>
    <dgm:pt modelId="{933E3DAD-579C-4D75-AE8A-60CD1AC3FAB7}" type="pres">
      <dgm:prSet presAssocID="{09837177-7F6C-4F2F-A4A4-87B9E4D21679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D7E3CD-1015-4E23-8F4D-F9718075BA8B}" type="presOf" srcId="{9309685C-AEC3-471D-9097-93735C35659A}" destId="{07D24B60-F5AF-4376-9FDE-55080D81FF84}" srcOrd="0" destOrd="0" presId="urn:microsoft.com/office/officeart/2005/8/layout/hProcess9"/>
    <dgm:cxn modelId="{8F4C75F6-F55B-4EEB-9282-CEE47417A5F3}" srcId="{9309685C-AEC3-471D-9097-93735C35659A}" destId="{D7E95FD3-F046-438F-B07F-29F46E8A2B19}" srcOrd="0" destOrd="0" parTransId="{8908E39E-F6AE-4129-A99E-A8A4BC58B3CD}" sibTransId="{AE10FED1-ED4F-4DAB-BD26-360841744979}"/>
    <dgm:cxn modelId="{D4A0C0D1-2E51-46C7-AA87-F4461BD6D3B6}" type="presOf" srcId="{D7E95FD3-F046-438F-B07F-29F46E8A2B19}" destId="{BCCCEE2D-2316-4328-B953-8D4DF9CADCA7}" srcOrd="0" destOrd="0" presId="urn:microsoft.com/office/officeart/2005/8/layout/hProcess9"/>
    <dgm:cxn modelId="{8E96A739-CA22-4519-B5C8-9C69095F4046}" srcId="{9309685C-AEC3-471D-9097-93735C35659A}" destId="{09837177-7F6C-4F2F-A4A4-87B9E4D21679}" srcOrd="2" destOrd="0" parTransId="{48AAB3A7-B851-44B2-871F-F83C8A7D88B7}" sibTransId="{0DC84A5E-208C-458B-9FF5-0D7690119B99}"/>
    <dgm:cxn modelId="{8DFF0992-312D-4467-8B2F-9ADF4FFBC645}" srcId="{9309685C-AEC3-471D-9097-93735C35659A}" destId="{7C452731-3FEA-4EF2-9136-B90AB8F8C679}" srcOrd="1" destOrd="0" parTransId="{F83684D5-1782-41BD-A77E-FE65F1B17EDF}" sibTransId="{6CB89A8C-A36A-47F5-B79D-3E9706AA49E2}"/>
    <dgm:cxn modelId="{FA0F934C-08B4-45D1-8506-953264396C5E}" type="presOf" srcId="{7C452731-3FEA-4EF2-9136-B90AB8F8C679}" destId="{B5C07CD0-69F8-45F8-9BE4-08074F5333D9}" srcOrd="0" destOrd="0" presId="urn:microsoft.com/office/officeart/2005/8/layout/hProcess9"/>
    <dgm:cxn modelId="{9D7FF053-09C6-4B04-BABA-FDC9BD1733E7}" type="presOf" srcId="{09837177-7F6C-4F2F-A4A4-87B9E4D21679}" destId="{933E3DAD-579C-4D75-AE8A-60CD1AC3FAB7}" srcOrd="0" destOrd="0" presId="urn:microsoft.com/office/officeart/2005/8/layout/hProcess9"/>
    <dgm:cxn modelId="{4F4F894C-596E-46FC-A0B2-4A3B1B8E100A}" type="presParOf" srcId="{07D24B60-F5AF-4376-9FDE-55080D81FF84}" destId="{1078C372-4B96-4DFC-A570-069FB382FE32}" srcOrd="0" destOrd="0" presId="urn:microsoft.com/office/officeart/2005/8/layout/hProcess9"/>
    <dgm:cxn modelId="{0DA52892-3476-4852-9216-B3EC3E72E1C1}" type="presParOf" srcId="{07D24B60-F5AF-4376-9FDE-55080D81FF84}" destId="{56878C78-10D6-4D05-9978-27C705CD4B74}" srcOrd="1" destOrd="0" presId="urn:microsoft.com/office/officeart/2005/8/layout/hProcess9"/>
    <dgm:cxn modelId="{FE68E204-3D32-4464-A3E2-FC56E9484E14}" type="presParOf" srcId="{56878C78-10D6-4D05-9978-27C705CD4B74}" destId="{BCCCEE2D-2316-4328-B953-8D4DF9CADCA7}" srcOrd="0" destOrd="0" presId="urn:microsoft.com/office/officeart/2005/8/layout/hProcess9"/>
    <dgm:cxn modelId="{25EF62C4-F8D6-4D1F-9597-1347DECFDD5E}" type="presParOf" srcId="{56878C78-10D6-4D05-9978-27C705CD4B74}" destId="{66974A91-F026-4494-BC4F-FD1C801D68C9}" srcOrd="1" destOrd="0" presId="urn:microsoft.com/office/officeart/2005/8/layout/hProcess9"/>
    <dgm:cxn modelId="{21641E35-7BB4-4DF9-ABFB-1B88DF349BFC}" type="presParOf" srcId="{56878C78-10D6-4D05-9978-27C705CD4B74}" destId="{B5C07CD0-69F8-45F8-9BE4-08074F5333D9}" srcOrd="2" destOrd="0" presId="urn:microsoft.com/office/officeart/2005/8/layout/hProcess9"/>
    <dgm:cxn modelId="{342B7863-1365-4EE0-B5ED-DA554C90E3EC}" type="presParOf" srcId="{56878C78-10D6-4D05-9978-27C705CD4B74}" destId="{5A3C2598-0435-4543-9B65-94E610F80C8F}" srcOrd="3" destOrd="0" presId="urn:microsoft.com/office/officeart/2005/8/layout/hProcess9"/>
    <dgm:cxn modelId="{C70256AE-03EA-43F2-A83B-2C6CD031FFA5}" type="presParOf" srcId="{56878C78-10D6-4D05-9978-27C705CD4B74}" destId="{933E3DAD-579C-4D75-AE8A-60CD1AC3FAB7}" srcOrd="4" destOrd="0" presId="urn:microsoft.com/office/officeart/2005/8/layout/hProcess9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06241E-D796-4C4A-911F-882DB4667AFD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403D88-974A-478F-886F-68A01600E910}">
      <dgm:prSet/>
      <dgm:spPr/>
      <dgm:t>
        <a:bodyPr/>
        <a:lstStyle/>
        <a:p>
          <a:pPr rtl="0"/>
          <a:r>
            <a:rPr lang="en-US" dirty="0" smtClean="0"/>
            <a:t>In 19</a:t>
          </a:r>
          <a:r>
            <a:rPr lang="en-US" baseline="30000" dirty="0" smtClean="0"/>
            <a:t>th</a:t>
          </a:r>
          <a:r>
            <a:rPr lang="en-US" dirty="0" smtClean="0"/>
            <a:t> century </a:t>
          </a:r>
          <a:r>
            <a:rPr lang="en-US" b="1" i="1" dirty="0" smtClean="0"/>
            <a:t>carbon steel</a:t>
          </a:r>
          <a:r>
            <a:rPr lang="en-US" b="1" dirty="0" smtClean="0"/>
            <a:t> </a:t>
          </a:r>
          <a:r>
            <a:rPr lang="en-US" dirty="0" smtClean="0"/>
            <a:t>was used for manufacturing  of instruments.</a:t>
          </a:r>
          <a:endParaRPr lang="en-US" dirty="0"/>
        </a:p>
      </dgm:t>
    </dgm:pt>
    <dgm:pt modelId="{AA39E8B2-1342-44BB-9F2F-383B666C3F8E}" type="parTrans" cxnId="{92E12930-66E5-49B4-A431-3CA98F42C9DC}">
      <dgm:prSet/>
      <dgm:spPr/>
      <dgm:t>
        <a:bodyPr/>
        <a:lstStyle/>
        <a:p>
          <a:endParaRPr lang="en-US"/>
        </a:p>
      </dgm:t>
    </dgm:pt>
    <dgm:pt modelId="{2C6DACA8-EE8A-432E-AE30-A5C48E19A7A6}" type="sibTrans" cxnId="{92E12930-66E5-49B4-A431-3CA98F42C9DC}">
      <dgm:prSet/>
      <dgm:spPr/>
      <dgm:t>
        <a:bodyPr/>
        <a:lstStyle/>
        <a:p>
          <a:endParaRPr lang="en-US"/>
        </a:p>
      </dgm:t>
    </dgm:pt>
    <dgm:pt modelId="{917D463F-23F4-4842-BC23-5EB432BAE41A}">
      <dgm:prSet/>
      <dgm:spPr/>
      <dgm:t>
        <a:bodyPr/>
        <a:lstStyle/>
        <a:p>
          <a:pPr rtl="0"/>
          <a:r>
            <a:rPr lang="en-US" dirty="0" smtClean="0"/>
            <a:t>Iron –carbon binary alloys that contain less than 2.1% of carbon </a:t>
          </a:r>
          <a:endParaRPr lang="en-US" dirty="0"/>
        </a:p>
      </dgm:t>
    </dgm:pt>
    <dgm:pt modelId="{FE135B59-1E5B-4D63-BEB8-59B04C52150C}" type="parTrans" cxnId="{984D476A-2DE3-4AF1-93B6-AF69B53E4F44}">
      <dgm:prSet/>
      <dgm:spPr/>
      <dgm:t>
        <a:bodyPr/>
        <a:lstStyle/>
        <a:p>
          <a:endParaRPr lang="en-US"/>
        </a:p>
      </dgm:t>
    </dgm:pt>
    <dgm:pt modelId="{69923980-C52B-4079-84CE-762373227512}" type="sibTrans" cxnId="{984D476A-2DE3-4AF1-93B6-AF69B53E4F44}">
      <dgm:prSet/>
      <dgm:spPr/>
      <dgm:t>
        <a:bodyPr/>
        <a:lstStyle/>
        <a:p>
          <a:endParaRPr lang="en-US"/>
        </a:p>
      </dgm:t>
    </dgm:pt>
    <dgm:pt modelId="{12876B68-E39E-4ACF-A7DE-04A10648BB7A}">
      <dgm:prSet/>
      <dgm:spPr/>
      <dgm:t>
        <a:bodyPr/>
        <a:lstStyle/>
        <a:p>
          <a:pPr rtl="0"/>
          <a:r>
            <a:rPr lang="en-US" dirty="0" smtClean="0"/>
            <a:t>High hardness </a:t>
          </a:r>
          <a:endParaRPr lang="en-US" dirty="0"/>
        </a:p>
      </dgm:t>
    </dgm:pt>
    <dgm:pt modelId="{5C3B4878-5D28-4857-8B50-79B99455824F}" type="parTrans" cxnId="{97AFD2AA-129A-42F4-A4AE-304F37DEDECF}">
      <dgm:prSet/>
      <dgm:spPr/>
      <dgm:t>
        <a:bodyPr/>
        <a:lstStyle/>
        <a:p>
          <a:endParaRPr lang="en-US"/>
        </a:p>
      </dgm:t>
    </dgm:pt>
    <dgm:pt modelId="{EB0FE410-8BF8-40ED-92F6-4DF8129A8C0A}" type="sibTrans" cxnId="{97AFD2AA-129A-42F4-A4AE-304F37DEDECF}">
      <dgm:prSet/>
      <dgm:spPr/>
      <dgm:t>
        <a:bodyPr/>
        <a:lstStyle/>
        <a:p>
          <a:endParaRPr lang="en-US"/>
        </a:p>
      </dgm:t>
    </dgm:pt>
    <dgm:pt modelId="{B6F41C0C-5DB9-47C9-B6C8-22463E9D50BB}" type="pres">
      <dgm:prSet presAssocID="{C106241E-D796-4C4A-911F-882DB4667A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F38F8F-5415-4145-B5E4-29DC3AA1FA11}" type="pres">
      <dgm:prSet presAssocID="{D3403D88-974A-478F-886F-68A01600E91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8D723B-E3AE-4766-917D-97D2722B5C23}" type="pres">
      <dgm:prSet presAssocID="{2C6DACA8-EE8A-432E-AE30-A5C48E19A7A6}" presName="spacer" presStyleCnt="0"/>
      <dgm:spPr/>
    </dgm:pt>
    <dgm:pt modelId="{4A60BB41-2052-47BC-814F-F7FAF733540F}" type="pres">
      <dgm:prSet presAssocID="{917D463F-23F4-4842-BC23-5EB432BAE41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1FD941-0904-4A1F-BC40-85425700D304}" type="pres">
      <dgm:prSet presAssocID="{69923980-C52B-4079-84CE-762373227512}" presName="spacer" presStyleCnt="0"/>
      <dgm:spPr/>
    </dgm:pt>
    <dgm:pt modelId="{9F12D196-5742-45BB-B4C2-CC4DBDF3C9E9}" type="pres">
      <dgm:prSet presAssocID="{12876B68-E39E-4ACF-A7DE-04A10648BB7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870C8D-A5BB-4A27-A941-B1FDAF01926B}" type="presOf" srcId="{917D463F-23F4-4842-BC23-5EB432BAE41A}" destId="{4A60BB41-2052-47BC-814F-F7FAF733540F}" srcOrd="0" destOrd="0" presId="urn:microsoft.com/office/officeart/2005/8/layout/vList2"/>
    <dgm:cxn modelId="{984D476A-2DE3-4AF1-93B6-AF69B53E4F44}" srcId="{C106241E-D796-4C4A-911F-882DB4667AFD}" destId="{917D463F-23F4-4842-BC23-5EB432BAE41A}" srcOrd="1" destOrd="0" parTransId="{FE135B59-1E5B-4D63-BEB8-59B04C52150C}" sibTransId="{69923980-C52B-4079-84CE-762373227512}"/>
    <dgm:cxn modelId="{97AFD2AA-129A-42F4-A4AE-304F37DEDECF}" srcId="{C106241E-D796-4C4A-911F-882DB4667AFD}" destId="{12876B68-E39E-4ACF-A7DE-04A10648BB7A}" srcOrd="2" destOrd="0" parTransId="{5C3B4878-5D28-4857-8B50-79B99455824F}" sibTransId="{EB0FE410-8BF8-40ED-92F6-4DF8129A8C0A}"/>
    <dgm:cxn modelId="{8E9891F1-9232-43B9-84FC-07C89D12C85F}" type="presOf" srcId="{D3403D88-974A-478F-886F-68A01600E910}" destId="{7BF38F8F-5415-4145-B5E4-29DC3AA1FA11}" srcOrd="0" destOrd="0" presId="urn:microsoft.com/office/officeart/2005/8/layout/vList2"/>
    <dgm:cxn modelId="{F2D8AE79-7BD1-4FB3-A5FC-511A85EC3D82}" type="presOf" srcId="{C106241E-D796-4C4A-911F-882DB4667AFD}" destId="{B6F41C0C-5DB9-47C9-B6C8-22463E9D50BB}" srcOrd="0" destOrd="0" presId="urn:microsoft.com/office/officeart/2005/8/layout/vList2"/>
    <dgm:cxn modelId="{E95EA2BF-2BA2-4973-AAF5-A6A25FC3A5C4}" type="presOf" srcId="{12876B68-E39E-4ACF-A7DE-04A10648BB7A}" destId="{9F12D196-5742-45BB-B4C2-CC4DBDF3C9E9}" srcOrd="0" destOrd="0" presId="urn:microsoft.com/office/officeart/2005/8/layout/vList2"/>
    <dgm:cxn modelId="{92E12930-66E5-49B4-A431-3CA98F42C9DC}" srcId="{C106241E-D796-4C4A-911F-882DB4667AFD}" destId="{D3403D88-974A-478F-886F-68A01600E910}" srcOrd="0" destOrd="0" parTransId="{AA39E8B2-1342-44BB-9F2F-383B666C3F8E}" sibTransId="{2C6DACA8-EE8A-432E-AE30-A5C48E19A7A6}"/>
    <dgm:cxn modelId="{CC2DEE77-E2C7-4FA5-983A-0749B1C0C141}" type="presParOf" srcId="{B6F41C0C-5DB9-47C9-B6C8-22463E9D50BB}" destId="{7BF38F8F-5415-4145-B5E4-29DC3AA1FA11}" srcOrd="0" destOrd="0" presId="urn:microsoft.com/office/officeart/2005/8/layout/vList2"/>
    <dgm:cxn modelId="{2A2CB81C-7AD9-44C1-AB5E-08503ACAC45A}" type="presParOf" srcId="{B6F41C0C-5DB9-47C9-B6C8-22463E9D50BB}" destId="{EE8D723B-E3AE-4766-917D-97D2722B5C23}" srcOrd="1" destOrd="0" presId="urn:microsoft.com/office/officeart/2005/8/layout/vList2"/>
    <dgm:cxn modelId="{16EABA3B-04E9-4103-BA77-48176258ED9B}" type="presParOf" srcId="{B6F41C0C-5DB9-47C9-B6C8-22463E9D50BB}" destId="{4A60BB41-2052-47BC-814F-F7FAF733540F}" srcOrd="2" destOrd="0" presId="urn:microsoft.com/office/officeart/2005/8/layout/vList2"/>
    <dgm:cxn modelId="{46D51757-070C-4305-BEF9-8CF0471CA79D}" type="presParOf" srcId="{B6F41C0C-5DB9-47C9-B6C8-22463E9D50BB}" destId="{391FD941-0904-4A1F-BC40-85425700D304}" srcOrd="3" destOrd="0" presId="urn:microsoft.com/office/officeart/2005/8/layout/vList2"/>
    <dgm:cxn modelId="{58B91412-BB91-4D51-9C28-3616885B6C2F}" type="presParOf" srcId="{B6F41C0C-5DB9-47C9-B6C8-22463E9D50BB}" destId="{9F12D196-5742-45BB-B4C2-CC4DBDF3C9E9}" srcOrd="4" destOrd="0" presId="urn:microsoft.com/office/officeart/2005/8/layout/vList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CF98EB-FF11-4223-9E37-FE320E11B42E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56C8B34-9299-418D-8CD3-AA18149089A7}">
      <dgm:prSet/>
      <dgm:spPr/>
      <dgm:t>
        <a:bodyPr/>
        <a:lstStyle/>
        <a:p>
          <a:pPr rtl="0"/>
          <a:r>
            <a:rPr lang="en-US" dirty="0" smtClean="0"/>
            <a:t>In 20</a:t>
          </a:r>
          <a:r>
            <a:rPr lang="en-US" baseline="30000" dirty="0" smtClean="0"/>
            <a:t>th</a:t>
          </a:r>
          <a:r>
            <a:rPr lang="en-US" dirty="0" smtClean="0"/>
            <a:t> century stainless steel was used by Kerr</a:t>
          </a:r>
          <a:endParaRPr lang="en-US" dirty="0"/>
        </a:p>
      </dgm:t>
    </dgm:pt>
    <dgm:pt modelId="{D7E9B65E-0E54-48D1-9025-A2F45640F496}" type="parTrans" cxnId="{B32C6CD0-6561-4F49-9B50-8DDC9276FAA8}">
      <dgm:prSet/>
      <dgm:spPr/>
      <dgm:t>
        <a:bodyPr/>
        <a:lstStyle/>
        <a:p>
          <a:endParaRPr lang="en-US"/>
        </a:p>
      </dgm:t>
    </dgm:pt>
    <dgm:pt modelId="{7D8FFAE7-254B-4C9E-8C68-1790AADB65DF}" type="sibTrans" cxnId="{B32C6CD0-6561-4F49-9B50-8DDC9276FAA8}">
      <dgm:prSet/>
      <dgm:spPr/>
      <dgm:t>
        <a:bodyPr/>
        <a:lstStyle/>
        <a:p>
          <a:endParaRPr lang="en-US"/>
        </a:p>
      </dgm:t>
    </dgm:pt>
    <dgm:pt modelId="{A61D0377-2DF9-4C44-AE74-09E2278364BD}">
      <dgm:prSet/>
      <dgm:spPr/>
      <dgm:t>
        <a:bodyPr/>
        <a:lstStyle/>
        <a:p>
          <a:pPr rtl="0"/>
          <a:r>
            <a:rPr lang="en-US" dirty="0" smtClean="0"/>
            <a:t>Corrosive resistant alloys</a:t>
          </a:r>
          <a:endParaRPr lang="en-US" dirty="0"/>
        </a:p>
      </dgm:t>
    </dgm:pt>
    <dgm:pt modelId="{BF02CCFD-C163-488D-8559-1963DBAB3342}" type="parTrans" cxnId="{087E4B2B-00B5-4773-89CD-ED610D589E3B}">
      <dgm:prSet/>
      <dgm:spPr/>
      <dgm:t>
        <a:bodyPr/>
        <a:lstStyle/>
        <a:p>
          <a:endParaRPr lang="en-US"/>
        </a:p>
      </dgm:t>
    </dgm:pt>
    <dgm:pt modelId="{5A23512B-3117-4F91-8D36-CD0C5D5F843F}" type="sibTrans" cxnId="{087E4B2B-00B5-4773-89CD-ED610D589E3B}">
      <dgm:prSet/>
      <dgm:spPr/>
      <dgm:t>
        <a:bodyPr/>
        <a:lstStyle/>
        <a:p>
          <a:endParaRPr lang="en-US"/>
        </a:p>
      </dgm:t>
    </dgm:pt>
    <dgm:pt modelId="{302B6E0C-9988-422A-B49E-CD12C7DD3C03}">
      <dgm:prSet/>
      <dgm:spPr/>
      <dgm:t>
        <a:bodyPr/>
        <a:lstStyle/>
        <a:p>
          <a:pPr rtl="0"/>
          <a:r>
            <a:rPr lang="en-US" dirty="0" smtClean="0"/>
            <a:t>Composed – 17-19% Chromium ,8-10% Nickel , Carbon – 0.15%</a:t>
          </a:r>
          <a:endParaRPr lang="en-US" dirty="0"/>
        </a:p>
      </dgm:t>
    </dgm:pt>
    <dgm:pt modelId="{FC9F8FEA-4FAD-4C8A-B7C8-2E200F849021}" type="parTrans" cxnId="{D6195C60-9626-450E-8C0B-BFB8E5859216}">
      <dgm:prSet/>
      <dgm:spPr/>
      <dgm:t>
        <a:bodyPr/>
        <a:lstStyle/>
        <a:p>
          <a:endParaRPr lang="en-US"/>
        </a:p>
      </dgm:t>
    </dgm:pt>
    <dgm:pt modelId="{9F479816-5CA1-44ED-9AAA-03DE8D226B59}" type="sibTrans" cxnId="{D6195C60-9626-450E-8C0B-BFB8E5859216}">
      <dgm:prSet/>
      <dgm:spPr/>
      <dgm:t>
        <a:bodyPr/>
        <a:lstStyle/>
        <a:p>
          <a:endParaRPr lang="en-US"/>
        </a:p>
      </dgm:t>
    </dgm:pt>
    <dgm:pt modelId="{D9CA4837-5C00-4D48-B008-8F08BE124938}">
      <dgm:prSet/>
      <dgm:spPr/>
      <dgm:t>
        <a:bodyPr/>
        <a:lstStyle/>
        <a:p>
          <a:pPr rtl="0"/>
          <a:r>
            <a:rPr lang="en-US" dirty="0" smtClean="0"/>
            <a:t>Example – K file, K reamer , H file </a:t>
          </a:r>
          <a:endParaRPr lang="en-US" dirty="0"/>
        </a:p>
      </dgm:t>
    </dgm:pt>
    <dgm:pt modelId="{FA802450-C6F2-4729-93D1-EB996F2611E4}" type="parTrans" cxnId="{B02DA926-D269-43C1-8E2C-0DFE65507D29}">
      <dgm:prSet/>
      <dgm:spPr/>
      <dgm:t>
        <a:bodyPr/>
        <a:lstStyle/>
        <a:p>
          <a:endParaRPr lang="en-US"/>
        </a:p>
      </dgm:t>
    </dgm:pt>
    <dgm:pt modelId="{454B955A-9337-4E05-A8DC-63EFEC632F45}" type="sibTrans" cxnId="{B02DA926-D269-43C1-8E2C-0DFE65507D29}">
      <dgm:prSet/>
      <dgm:spPr/>
      <dgm:t>
        <a:bodyPr/>
        <a:lstStyle/>
        <a:p>
          <a:endParaRPr lang="en-US"/>
        </a:p>
      </dgm:t>
    </dgm:pt>
    <dgm:pt modelId="{1FB070DC-F862-4293-9306-10C49A2834BA}" type="pres">
      <dgm:prSet presAssocID="{CCCF98EB-FF11-4223-9E37-FE320E11B4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F4ACDB-3145-43E9-B126-D4A4947D6BBA}" type="pres">
      <dgm:prSet presAssocID="{256C8B34-9299-418D-8CD3-AA18149089A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B8BC4-7C0C-4937-8213-657CEBCFAF36}" type="pres">
      <dgm:prSet presAssocID="{7D8FFAE7-254B-4C9E-8C68-1790AADB65DF}" presName="spacer" presStyleCnt="0"/>
      <dgm:spPr/>
    </dgm:pt>
    <dgm:pt modelId="{C728E558-8E9D-49D2-8838-02ACE86BCFA7}" type="pres">
      <dgm:prSet presAssocID="{A61D0377-2DF9-4C44-AE74-09E2278364B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6DC67-473F-4C4C-96E8-0C47D0CED2B9}" type="pres">
      <dgm:prSet presAssocID="{5A23512B-3117-4F91-8D36-CD0C5D5F843F}" presName="spacer" presStyleCnt="0"/>
      <dgm:spPr/>
    </dgm:pt>
    <dgm:pt modelId="{526BB3E0-6A7D-412F-90CA-CE03F26F887E}" type="pres">
      <dgm:prSet presAssocID="{302B6E0C-9988-422A-B49E-CD12C7DD3C0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CACF16-53BA-498C-9F53-116C5436613A}" type="pres">
      <dgm:prSet presAssocID="{9F479816-5CA1-44ED-9AAA-03DE8D226B59}" presName="spacer" presStyleCnt="0"/>
      <dgm:spPr/>
    </dgm:pt>
    <dgm:pt modelId="{2C72043A-8C6C-445D-95A3-2F30DC2BC474}" type="pres">
      <dgm:prSet presAssocID="{D9CA4837-5C00-4D48-B008-8F08BE12493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195C60-9626-450E-8C0B-BFB8E5859216}" srcId="{CCCF98EB-FF11-4223-9E37-FE320E11B42E}" destId="{302B6E0C-9988-422A-B49E-CD12C7DD3C03}" srcOrd="2" destOrd="0" parTransId="{FC9F8FEA-4FAD-4C8A-B7C8-2E200F849021}" sibTransId="{9F479816-5CA1-44ED-9AAA-03DE8D226B59}"/>
    <dgm:cxn modelId="{E9137E9D-6620-4EDC-9392-69E1F4AFF8B6}" type="presOf" srcId="{302B6E0C-9988-422A-B49E-CD12C7DD3C03}" destId="{526BB3E0-6A7D-412F-90CA-CE03F26F887E}" srcOrd="0" destOrd="0" presId="urn:microsoft.com/office/officeart/2005/8/layout/vList2"/>
    <dgm:cxn modelId="{77E8FC8A-AAD6-4293-9A7A-01465F6C3B79}" type="presOf" srcId="{CCCF98EB-FF11-4223-9E37-FE320E11B42E}" destId="{1FB070DC-F862-4293-9306-10C49A2834BA}" srcOrd="0" destOrd="0" presId="urn:microsoft.com/office/officeart/2005/8/layout/vList2"/>
    <dgm:cxn modelId="{087E4B2B-00B5-4773-89CD-ED610D589E3B}" srcId="{CCCF98EB-FF11-4223-9E37-FE320E11B42E}" destId="{A61D0377-2DF9-4C44-AE74-09E2278364BD}" srcOrd="1" destOrd="0" parTransId="{BF02CCFD-C163-488D-8559-1963DBAB3342}" sibTransId="{5A23512B-3117-4F91-8D36-CD0C5D5F843F}"/>
    <dgm:cxn modelId="{B32C6CD0-6561-4F49-9B50-8DDC9276FAA8}" srcId="{CCCF98EB-FF11-4223-9E37-FE320E11B42E}" destId="{256C8B34-9299-418D-8CD3-AA18149089A7}" srcOrd="0" destOrd="0" parTransId="{D7E9B65E-0E54-48D1-9025-A2F45640F496}" sibTransId="{7D8FFAE7-254B-4C9E-8C68-1790AADB65DF}"/>
    <dgm:cxn modelId="{F0A20CA3-7287-413A-8C78-5B35CA99B8D5}" type="presOf" srcId="{256C8B34-9299-418D-8CD3-AA18149089A7}" destId="{2FF4ACDB-3145-43E9-B126-D4A4947D6BBA}" srcOrd="0" destOrd="0" presId="urn:microsoft.com/office/officeart/2005/8/layout/vList2"/>
    <dgm:cxn modelId="{59BB9E52-0FBF-45F1-AB2A-4147A70BDF79}" type="presOf" srcId="{A61D0377-2DF9-4C44-AE74-09E2278364BD}" destId="{C728E558-8E9D-49D2-8838-02ACE86BCFA7}" srcOrd="0" destOrd="0" presId="urn:microsoft.com/office/officeart/2005/8/layout/vList2"/>
    <dgm:cxn modelId="{B02DA926-D269-43C1-8E2C-0DFE65507D29}" srcId="{CCCF98EB-FF11-4223-9E37-FE320E11B42E}" destId="{D9CA4837-5C00-4D48-B008-8F08BE124938}" srcOrd="3" destOrd="0" parTransId="{FA802450-C6F2-4729-93D1-EB996F2611E4}" sibTransId="{454B955A-9337-4E05-A8DC-63EFEC632F45}"/>
    <dgm:cxn modelId="{0DAA8A76-D0EA-4DEF-84DC-F5E0EE129D6D}" type="presOf" srcId="{D9CA4837-5C00-4D48-B008-8F08BE124938}" destId="{2C72043A-8C6C-445D-95A3-2F30DC2BC474}" srcOrd="0" destOrd="0" presId="urn:microsoft.com/office/officeart/2005/8/layout/vList2"/>
    <dgm:cxn modelId="{02415715-DA3D-42F1-8574-CC68B25E902D}" type="presParOf" srcId="{1FB070DC-F862-4293-9306-10C49A2834BA}" destId="{2FF4ACDB-3145-43E9-B126-D4A4947D6BBA}" srcOrd="0" destOrd="0" presId="urn:microsoft.com/office/officeart/2005/8/layout/vList2"/>
    <dgm:cxn modelId="{C447DF48-260F-47BB-BA6F-636C708D41F0}" type="presParOf" srcId="{1FB070DC-F862-4293-9306-10C49A2834BA}" destId="{9EFB8BC4-7C0C-4937-8213-657CEBCFAF36}" srcOrd="1" destOrd="0" presId="urn:microsoft.com/office/officeart/2005/8/layout/vList2"/>
    <dgm:cxn modelId="{534EA601-B86F-4F87-A5CF-B8E1A543B134}" type="presParOf" srcId="{1FB070DC-F862-4293-9306-10C49A2834BA}" destId="{C728E558-8E9D-49D2-8838-02ACE86BCFA7}" srcOrd="2" destOrd="0" presId="urn:microsoft.com/office/officeart/2005/8/layout/vList2"/>
    <dgm:cxn modelId="{3C4F98E4-0F5D-4CC5-B3FD-291AA8BD1C3A}" type="presParOf" srcId="{1FB070DC-F862-4293-9306-10C49A2834BA}" destId="{4726DC67-473F-4C4C-96E8-0C47D0CED2B9}" srcOrd="3" destOrd="0" presId="urn:microsoft.com/office/officeart/2005/8/layout/vList2"/>
    <dgm:cxn modelId="{03E3E3D4-2DA8-49AB-9567-F97EDBB6D513}" type="presParOf" srcId="{1FB070DC-F862-4293-9306-10C49A2834BA}" destId="{526BB3E0-6A7D-412F-90CA-CE03F26F887E}" srcOrd="4" destOrd="0" presId="urn:microsoft.com/office/officeart/2005/8/layout/vList2"/>
    <dgm:cxn modelId="{9CCBB2E9-F854-47E1-AF80-4662BC32A1DF}" type="presParOf" srcId="{1FB070DC-F862-4293-9306-10C49A2834BA}" destId="{26CACF16-53BA-498C-9F53-116C5436613A}" srcOrd="5" destOrd="0" presId="urn:microsoft.com/office/officeart/2005/8/layout/vList2"/>
    <dgm:cxn modelId="{CAE5F257-6040-4EEB-88C7-14BD81E80B36}" type="presParOf" srcId="{1FB070DC-F862-4293-9306-10C49A2834BA}" destId="{2C72043A-8C6C-445D-95A3-2F30DC2BC474}" srcOrd="6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D6081-EE39-4FC1-A7AB-5433F3148638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3EDF1-FF6D-4E61-83BA-B52D59647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3EDF1-FF6D-4E61-83BA-B52D596476B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3EDF1-FF6D-4E61-83BA-B52D596476B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C64F42A-BBF9-4DE0-8FD6-F7C5321A68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BEFDE51-4FF1-4F70-9846-F629A1BBE3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6F306-04C3-4C5B-A8EA-64E63C5AEC67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84DA3-1D4C-4121-84DC-1A15370BFD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Layout" Target="../diagrams/layout5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12" Type="http://schemas.openxmlformats.org/officeDocument/2006/relationships/diagramData" Target="../diagrams/data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Colors" Target="../diagrams/colors4.xml"/><Relationship Id="rId5" Type="http://schemas.openxmlformats.org/officeDocument/2006/relationships/diagramLayout" Target="../diagrams/layout3.xml"/><Relationship Id="rId15" Type="http://schemas.openxmlformats.org/officeDocument/2006/relationships/diagramColors" Target="../diagrams/colors5.xml"/><Relationship Id="rId10" Type="http://schemas.openxmlformats.org/officeDocument/2006/relationships/diagramQuickStyle" Target="../diagrams/quickStyle4.xml"/><Relationship Id="rId4" Type="http://schemas.openxmlformats.org/officeDocument/2006/relationships/diagramData" Target="../diagrams/data3.xml"/><Relationship Id="rId9" Type="http://schemas.openxmlformats.org/officeDocument/2006/relationships/diagramLayout" Target="../diagrams/layout4.xml"/><Relationship Id="rId1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diagramLayout" Target="../diagrams/layout9.xml"/><Relationship Id="rId7" Type="http://schemas.openxmlformats.org/officeDocument/2006/relationships/diagramLayout" Target="../diagrams/layout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diagramColors" Target="../diagrams/colors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13" Type="http://schemas.openxmlformats.org/officeDocument/2006/relationships/diagramColors" Target="../diagrams/colors13.xml"/><Relationship Id="rId3" Type="http://schemas.openxmlformats.org/officeDocument/2006/relationships/diagramLayout" Target="../diagrams/layout11.xml"/><Relationship Id="rId7" Type="http://schemas.openxmlformats.org/officeDocument/2006/relationships/diagramLayout" Target="../diagrams/layout12.xml"/><Relationship Id="rId12" Type="http://schemas.openxmlformats.org/officeDocument/2006/relationships/diagramQuickStyle" Target="../diagrams/quickStyle13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11" Type="http://schemas.openxmlformats.org/officeDocument/2006/relationships/diagramLayout" Target="../diagrams/layout13.xml"/><Relationship Id="rId5" Type="http://schemas.openxmlformats.org/officeDocument/2006/relationships/diagramColors" Target="../diagrams/colors11.xml"/><Relationship Id="rId10" Type="http://schemas.openxmlformats.org/officeDocument/2006/relationships/diagramData" Target="../diagrams/data13.xml"/><Relationship Id="rId4" Type="http://schemas.openxmlformats.org/officeDocument/2006/relationships/diagramQuickStyle" Target="../diagrams/quickStyle11.xml"/><Relationship Id="rId9" Type="http://schemas.openxmlformats.org/officeDocument/2006/relationships/diagramColors" Target="../diagrams/colors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diagramQuickStyle" Target="../diagrams/quickStyle16.xml"/><Relationship Id="rId3" Type="http://schemas.openxmlformats.org/officeDocument/2006/relationships/diagramData" Target="../diagrams/data14.xml"/><Relationship Id="rId7" Type="http://schemas.openxmlformats.org/officeDocument/2006/relationships/diagramData" Target="../diagrams/data15.xml"/><Relationship Id="rId12" Type="http://schemas.openxmlformats.org/officeDocument/2006/relationships/diagramLayout" Target="../diagrams/layout1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Data" Target="../diagrams/data16.xml"/><Relationship Id="rId5" Type="http://schemas.openxmlformats.org/officeDocument/2006/relationships/diagramQuickStyle" Target="../diagrams/quickStyle14.xml"/><Relationship Id="rId10" Type="http://schemas.openxmlformats.org/officeDocument/2006/relationships/diagramColors" Target="../diagrams/colors15.xml"/><Relationship Id="rId4" Type="http://schemas.openxmlformats.org/officeDocument/2006/relationships/diagramLayout" Target="../diagrams/layout14.xml"/><Relationship Id="rId9" Type="http://schemas.openxmlformats.org/officeDocument/2006/relationships/diagramQuickStyle" Target="../diagrams/quickStyle15.xml"/><Relationship Id="rId14" Type="http://schemas.openxmlformats.org/officeDocument/2006/relationships/diagramColors" Target="../diagrams/colors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diagramLayout" Target="../diagrams/layout19.xml"/><Relationship Id="rId3" Type="http://schemas.openxmlformats.org/officeDocument/2006/relationships/diagramLayout" Target="../diagrams/layout17.xml"/><Relationship Id="rId7" Type="http://schemas.openxmlformats.org/officeDocument/2006/relationships/image" Target="../media/image16.jpeg"/><Relationship Id="rId12" Type="http://schemas.openxmlformats.org/officeDocument/2006/relationships/diagramData" Target="../diagrams/data19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diagramColors" Target="../diagrams/colors18.xml"/><Relationship Id="rId5" Type="http://schemas.openxmlformats.org/officeDocument/2006/relationships/diagramColors" Target="../diagrams/colors17.xml"/><Relationship Id="rId15" Type="http://schemas.openxmlformats.org/officeDocument/2006/relationships/diagramColors" Target="../diagrams/colors19.xml"/><Relationship Id="rId10" Type="http://schemas.openxmlformats.org/officeDocument/2006/relationships/diagramQuickStyle" Target="../diagrams/quickStyle18.xml"/><Relationship Id="rId4" Type="http://schemas.openxmlformats.org/officeDocument/2006/relationships/diagramQuickStyle" Target="../diagrams/quickStyle17.xml"/><Relationship Id="rId9" Type="http://schemas.openxmlformats.org/officeDocument/2006/relationships/diagramLayout" Target="../diagrams/layout18.xml"/><Relationship Id="rId14" Type="http://schemas.openxmlformats.org/officeDocument/2006/relationships/diagramQuickStyle" Target="../diagrams/quickStyl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diagramColors" Target="../diagrams/colors20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3" Type="http://schemas.openxmlformats.org/officeDocument/2006/relationships/diagramData" Target="../diagrams/data23.xml"/><Relationship Id="rId7" Type="http://schemas.openxmlformats.org/officeDocument/2006/relationships/diagramData" Target="../diagrams/data2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23.xml"/><Relationship Id="rId10" Type="http://schemas.openxmlformats.org/officeDocument/2006/relationships/diagramColors" Target="../diagrams/colors24.xml"/><Relationship Id="rId4" Type="http://schemas.openxmlformats.org/officeDocument/2006/relationships/diagramLayout" Target="../diagrams/layout23.xml"/><Relationship Id="rId9" Type="http://schemas.openxmlformats.org/officeDocument/2006/relationships/diagramQuickStyle" Target="../diagrams/quickStyl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3" Type="http://schemas.openxmlformats.org/officeDocument/2006/relationships/diagramData" Target="../diagrams/data25.xml"/><Relationship Id="rId7" Type="http://schemas.openxmlformats.org/officeDocument/2006/relationships/diagramData" Target="../diagrams/data2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10" Type="http://schemas.openxmlformats.org/officeDocument/2006/relationships/diagramColors" Target="../diagrams/colors26.xml"/><Relationship Id="rId4" Type="http://schemas.openxmlformats.org/officeDocument/2006/relationships/diagramLayout" Target="../diagrams/layout25.xml"/><Relationship Id="rId9" Type="http://schemas.openxmlformats.org/officeDocument/2006/relationships/diagramQuickStyle" Target="../diagrams/quickStyl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3" Type="http://schemas.openxmlformats.org/officeDocument/2006/relationships/diagramData" Target="../diagrams/data29.xml"/><Relationship Id="rId7" Type="http://schemas.openxmlformats.org/officeDocument/2006/relationships/diagramData" Target="../diagrams/data30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10" Type="http://schemas.openxmlformats.org/officeDocument/2006/relationships/diagramColors" Target="../diagrams/colors30.xml"/><Relationship Id="rId4" Type="http://schemas.openxmlformats.org/officeDocument/2006/relationships/diagramLayout" Target="../diagrams/layout29.xml"/><Relationship Id="rId9" Type="http://schemas.openxmlformats.org/officeDocument/2006/relationships/diagramQuickStyle" Target="../diagrams/quickStyl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4.xml"/><Relationship Id="rId3" Type="http://schemas.openxmlformats.org/officeDocument/2006/relationships/diagramData" Target="../diagrams/data33.xml"/><Relationship Id="rId7" Type="http://schemas.openxmlformats.org/officeDocument/2006/relationships/diagramData" Target="../diagrams/data3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10" Type="http://schemas.openxmlformats.org/officeDocument/2006/relationships/diagramColors" Target="../diagrams/colors34.xml"/><Relationship Id="rId4" Type="http://schemas.openxmlformats.org/officeDocument/2006/relationships/diagramLayout" Target="../diagrams/layout33.xml"/><Relationship Id="rId9" Type="http://schemas.openxmlformats.org/officeDocument/2006/relationships/diagramQuickStyle" Target="../diagrams/quickStyle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7.xml"/><Relationship Id="rId3" Type="http://schemas.openxmlformats.org/officeDocument/2006/relationships/diagramLayout" Target="../diagrams/layout36.xml"/><Relationship Id="rId7" Type="http://schemas.openxmlformats.org/officeDocument/2006/relationships/diagramLayout" Target="../diagrams/layout37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7.xml"/><Relationship Id="rId5" Type="http://schemas.openxmlformats.org/officeDocument/2006/relationships/diagramColors" Target="../diagrams/colors36.xml"/><Relationship Id="rId10" Type="http://schemas.openxmlformats.org/officeDocument/2006/relationships/image" Target="../media/image28.png"/><Relationship Id="rId4" Type="http://schemas.openxmlformats.org/officeDocument/2006/relationships/diagramQuickStyle" Target="../diagrams/quickStyle36.xml"/><Relationship Id="rId9" Type="http://schemas.openxmlformats.org/officeDocument/2006/relationships/diagramColors" Target="../diagrams/colors3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9.xml"/><Relationship Id="rId13" Type="http://schemas.openxmlformats.org/officeDocument/2006/relationships/diagramColors" Target="../diagrams/colors40.xml"/><Relationship Id="rId3" Type="http://schemas.openxmlformats.org/officeDocument/2006/relationships/diagramLayout" Target="../diagrams/layout38.xml"/><Relationship Id="rId7" Type="http://schemas.openxmlformats.org/officeDocument/2006/relationships/diagramLayout" Target="../diagrams/layout39.xml"/><Relationship Id="rId12" Type="http://schemas.openxmlformats.org/officeDocument/2006/relationships/diagramQuickStyle" Target="../diagrams/quickStyle40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9.xml"/><Relationship Id="rId11" Type="http://schemas.openxmlformats.org/officeDocument/2006/relationships/diagramLayout" Target="../diagrams/layout40.xml"/><Relationship Id="rId5" Type="http://schemas.openxmlformats.org/officeDocument/2006/relationships/diagramColors" Target="../diagrams/colors38.xml"/><Relationship Id="rId10" Type="http://schemas.openxmlformats.org/officeDocument/2006/relationships/diagramData" Target="../diagrams/data40.xml"/><Relationship Id="rId4" Type="http://schemas.openxmlformats.org/officeDocument/2006/relationships/diagramQuickStyle" Target="../diagrams/quickStyle38.xml"/><Relationship Id="rId9" Type="http://schemas.openxmlformats.org/officeDocument/2006/relationships/diagramColors" Target="../diagrams/colors39.xml"/><Relationship Id="rId1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3.xml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diagramColors" Target="../diagrams/colors4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6.xml"/><Relationship Id="rId5" Type="http://schemas.openxmlformats.org/officeDocument/2006/relationships/diagramLayout" Target="../diagrams/layout46.xml"/><Relationship Id="rId4" Type="http://schemas.openxmlformats.org/officeDocument/2006/relationships/diagramData" Target="../diagrams/data4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8.xml"/><Relationship Id="rId3" Type="http://schemas.openxmlformats.org/officeDocument/2006/relationships/diagramData" Target="../diagrams/data47.xml"/><Relationship Id="rId7" Type="http://schemas.openxmlformats.org/officeDocument/2006/relationships/diagramData" Target="../diagrams/data4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7.xml"/><Relationship Id="rId11" Type="http://schemas.openxmlformats.org/officeDocument/2006/relationships/image" Target="../media/image35.png"/><Relationship Id="rId5" Type="http://schemas.openxmlformats.org/officeDocument/2006/relationships/diagramQuickStyle" Target="../diagrams/quickStyle47.xml"/><Relationship Id="rId10" Type="http://schemas.openxmlformats.org/officeDocument/2006/relationships/diagramColors" Target="../diagrams/colors48.xml"/><Relationship Id="rId4" Type="http://schemas.openxmlformats.org/officeDocument/2006/relationships/diagramLayout" Target="../diagrams/layout47.xml"/><Relationship Id="rId9" Type="http://schemas.openxmlformats.org/officeDocument/2006/relationships/diagramQuickStyle" Target="../diagrams/quickStyle4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9.xml"/><Relationship Id="rId5" Type="http://schemas.openxmlformats.org/officeDocument/2006/relationships/diagramQuickStyle" Target="../diagrams/quickStyle49.xml"/><Relationship Id="rId4" Type="http://schemas.openxmlformats.org/officeDocument/2006/relationships/diagramLayout" Target="../diagrams/layout4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1.xml"/><Relationship Id="rId13" Type="http://schemas.openxmlformats.org/officeDocument/2006/relationships/diagramQuickStyle" Target="../diagrams/quickStyle52.xml"/><Relationship Id="rId3" Type="http://schemas.openxmlformats.org/officeDocument/2006/relationships/diagramData" Target="../diagrams/data50.xml"/><Relationship Id="rId7" Type="http://schemas.openxmlformats.org/officeDocument/2006/relationships/diagramData" Target="../diagrams/data51.xml"/><Relationship Id="rId12" Type="http://schemas.openxmlformats.org/officeDocument/2006/relationships/diagramLayout" Target="../diagrams/layout5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0.xml"/><Relationship Id="rId11" Type="http://schemas.openxmlformats.org/officeDocument/2006/relationships/diagramData" Target="../diagrams/data52.xml"/><Relationship Id="rId5" Type="http://schemas.openxmlformats.org/officeDocument/2006/relationships/diagramQuickStyle" Target="../diagrams/quickStyle50.xml"/><Relationship Id="rId10" Type="http://schemas.openxmlformats.org/officeDocument/2006/relationships/diagramColors" Target="../diagrams/colors51.xml"/><Relationship Id="rId4" Type="http://schemas.openxmlformats.org/officeDocument/2006/relationships/diagramLayout" Target="../diagrams/layout50.xml"/><Relationship Id="rId9" Type="http://schemas.openxmlformats.org/officeDocument/2006/relationships/diagramQuickStyle" Target="../diagrams/quickStyle51.xml"/><Relationship Id="rId14" Type="http://schemas.openxmlformats.org/officeDocument/2006/relationships/diagramColors" Target="../diagrams/colors5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4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5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3.xml"/><Relationship Id="rId11" Type="http://schemas.openxmlformats.org/officeDocument/2006/relationships/diagramColors" Target="../diagrams/colors54.xml"/><Relationship Id="rId5" Type="http://schemas.openxmlformats.org/officeDocument/2006/relationships/diagramLayout" Target="../diagrams/layout53.xml"/><Relationship Id="rId10" Type="http://schemas.openxmlformats.org/officeDocument/2006/relationships/diagramQuickStyle" Target="../diagrams/quickStyle54.xml"/><Relationship Id="rId4" Type="http://schemas.openxmlformats.org/officeDocument/2006/relationships/diagramData" Target="../diagrams/data53.xml"/><Relationship Id="rId9" Type="http://schemas.openxmlformats.org/officeDocument/2006/relationships/diagramLayout" Target="../diagrams/layout5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6.xml"/><Relationship Id="rId13" Type="http://schemas.openxmlformats.org/officeDocument/2006/relationships/diagramLayout" Target="../diagrams/layout57.xml"/><Relationship Id="rId3" Type="http://schemas.openxmlformats.org/officeDocument/2006/relationships/diagramLayout" Target="../diagrams/layout55.xml"/><Relationship Id="rId7" Type="http://schemas.openxmlformats.org/officeDocument/2006/relationships/diagramLayout" Target="../diagrams/layout56.xml"/><Relationship Id="rId12" Type="http://schemas.openxmlformats.org/officeDocument/2006/relationships/diagramData" Target="../diagrams/data57.xml"/><Relationship Id="rId2" Type="http://schemas.openxmlformats.org/officeDocument/2006/relationships/diagramData" Target="../diagrams/data55.xm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6.xml"/><Relationship Id="rId11" Type="http://schemas.openxmlformats.org/officeDocument/2006/relationships/image" Target="../media/image40.jpeg"/><Relationship Id="rId5" Type="http://schemas.openxmlformats.org/officeDocument/2006/relationships/diagramColors" Target="../diagrams/colors55.xml"/><Relationship Id="rId15" Type="http://schemas.openxmlformats.org/officeDocument/2006/relationships/diagramColors" Target="../diagrams/colors57.xml"/><Relationship Id="rId10" Type="http://schemas.openxmlformats.org/officeDocument/2006/relationships/image" Target="../media/image39.jpeg"/><Relationship Id="rId4" Type="http://schemas.openxmlformats.org/officeDocument/2006/relationships/diagramQuickStyle" Target="../diagrams/quickStyle55.xml"/><Relationship Id="rId9" Type="http://schemas.openxmlformats.org/officeDocument/2006/relationships/diagramColors" Target="../diagrams/colors56.xml"/><Relationship Id="rId14" Type="http://schemas.openxmlformats.org/officeDocument/2006/relationships/diagramQuickStyle" Target="../diagrams/quickStyle5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8.xml"/><Relationship Id="rId2" Type="http://schemas.openxmlformats.org/officeDocument/2006/relationships/diagramData" Target="../diagrams/data5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8.xml"/><Relationship Id="rId4" Type="http://schemas.openxmlformats.org/officeDocument/2006/relationships/diagramQuickStyle" Target="../diagrams/quickStyle5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0.xml"/><Relationship Id="rId3" Type="http://schemas.openxmlformats.org/officeDocument/2006/relationships/diagramLayout" Target="../diagrams/layout59.xml"/><Relationship Id="rId7" Type="http://schemas.openxmlformats.org/officeDocument/2006/relationships/diagramLayout" Target="../diagrams/layout60.xml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0.xml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Relationship Id="rId9" Type="http://schemas.openxmlformats.org/officeDocument/2006/relationships/diagramColors" Target="../diagrams/colors6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2.xml"/><Relationship Id="rId3" Type="http://schemas.openxmlformats.org/officeDocument/2006/relationships/diagramLayout" Target="../diagrams/layout61.xml"/><Relationship Id="rId7" Type="http://schemas.openxmlformats.org/officeDocument/2006/relationships/image" Target="../media/image43.jpeg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11" Type="http://schemas.openxmlformats.org/officeDocument/2006/relationships/diagramColors" Target="../diagrams/colors62.xml"/><Relationship Id="rId5" Type="http://schemas.openxmlformats.org/officeDocument/2006/relationships/diagramColors" Target="../diagrams/colors61.xml"/><Relationship Id="rId10" Type="http://schemas.openxmlformats.org/officeDocument/2006/relationships/diagramQuickStyle" Target="../diagrams/quickStyle62.xml"/><Relationship Id="rId4" Type="http://schemas.openxmlformats.org/officeDocument/2006/relationships/diagramQuickStyle" Target="../diagrams/quickStyle61.xml"/><Relationship Id="rId9" Type="http://schemas.openxmlformats.org/officeDocument/2006/relationships/diagramLayout" Target="../diagrams/layout6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4.xml"/><Relationship Id="rId3" Type="http://schemas.openxmlformats.org/officeDocument/2006/relationships/diagramLayout" Target="../diagrams/layout63.xml"/><Relationship Id="rId7" Type="http://schemas.openxmlformats.org/officeDocument/2006/relationships/diagramData" Target="../diagrams/data64.xml"/><Relationship Id="rId2" Type="http://schemas.openxmlformats.org/officeDocument/2006/relationships/diagramData" Target="../diagrams/data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5.jpeg"/><Relationship Id="rId5" Type="http://schemas.openxmlformats.org/officeDocument/2006/relationships/diagramColors" Target="../diagrams/colors63.xml"/><Relationship Id="rId10" Type="http://schemas.openxmlformats.org/officeDocument/2006/relationships/diagramColors" Target="../diagrams/colors64.xml"/><Relationship Id="rId4" Type="http://schemas.openxmlformats.org/officeDocument/2006/relationships/diagramQuickStyle" Target="../diagrams/quickStyle63.xml"/><Relationship Id="rId9" Type="http://schemas.openxmlformats.org/officeDocument/2006/relationships/diagramQuickStyle" Target="../diagrams/quickStyle6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5.xml"/><Relationship Id="rId2" Type="http://schemas.openxmlformats.org/officeDocument/2006/relationships/diagramData" Target="../diagrams/data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diagramColors" Target="../diagrams/colors65.xml"/><Relationship Id="rId4" Type="http://schemas.openxmlformats.org/officeDocument/2006/relationships/diagramQuickStyle" Target="../diagrams/quickStyle6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763000" cy="14700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INSTRUMENTS , MATERIALS &amp; DEVICES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object 7"/>
          <p:cNvSpPr/>
          <p:nvPr/>
        </p:nvSpPr>
        <p:spPr>
          <a:xfrm>
            <a:off x="1066800" y="3657600"/>
            <a:ext cx="2895600" cy="190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STANDARDIZATION  OF ENDODONTIC INSTRUMENTS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763000" cy="106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– 1958 – ingle &amp; </a:t>
            </a:r>
            <a:r>
              <a:rPr lang="en-US" sz="2400" dirty="0" err="1" smtClean="0"/>
              <a:t>levine</a:t>
            </a:r>
            <a:r>
              <a:rPr lang="en-US" sz="2400" dirty="0" smtClean="0"/>
              <a:t> – proposed standardization of endodontic instruments  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4561" t="20203" r="46031" b="56846"/>
          <a:stretch>
            <a:fillRect/>
          </a:stretch>
        </p:blipFill>
        <p:spPr bwMode="auto">
          <a:xfrm>
            <a:off x="4800600" y="2362200"/>
            <a:ext cx="4038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2922" t="45025" r="43447" b="22708"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0" y="274638"/>
          <a:ext cx="9144000" cy="140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57243" t="51400" r="4783" b="9085"/>
          <a:stretch>
            <a:fillRect/>
          </a:stretch>
        </p:blipFill>
        <p:spPr bwMode="auto">
          <a:xfrm>
            <a:off x="304800" y="2057400"/>
            <a:ext cx="434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 l="64025" t="9097" r="7778" b="52859"/>
          <a:stretch>
            <a:fillRect/>
          </a:stretch>
        </p:blipFill>
        <p:spPr bwMode="auto">
          <a:xfrm>
            <a:off x="4724400" y="2057400"/>
            <a:ext cx="411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4176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Modifications from Ingle’s original proposal 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375" t="43194" r="56980" b="50546"/>
          <a:stretch>
            <a:fillRect/>
          </a:stretch>
        </p:blipFill>
        <p:spPr bwMode="auto">
          <a:xfrm>
            <a:off x="6717323" y="3505200"/>
            <a:ext cx="242667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Diagram 7"/>
          <p:cNvGraphicFramePr/>
          <p:nvPr/>
        </p:nvGraphicFramePr>
        <p:xfrm>
          <a:off x="0" y="1143000"/>
          <a:ext cx="9144000" cy="2363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3581400"/>
            <a:ext cx="51816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2002 – LAST REVISED USING NUMBERS 6-140</a:t>
            </a:r>
            <a:endParaRPr lang="en-US" b="1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0" y="4038600"/>
          <a:ext cx="6705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0" y="4953000"/>
          <a:ext cx="91440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6400800" cy="5334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2000" b="1" dirty="0"/>
          </a:p>
          <a:p>
            <a:pPr>
              <a:lnSpc>
                <a:spcPct val="80000"/>
              </a:lnSpc>
            </a:pPr>
            <a:r>
              <a:rPr lang="en-US" sz="2000" dirty="0"/>
              <a:t>Measured from the instrument tip to the end of the shank (l</a:t>
            </a:r>
            <a:r>
              <a:rPr lang="en-US" sz="2000" baseline="-25000" dirty="0"/>
              <a:t>2</a:t>
            </a:r>
            <a:r>
              <a:rPr lang="en-US" sz="2000" dirty="0"/>
              <a:t>)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Manufactured in </a:t>
            </a:r>
            <a:r>
              <a:rPr lang="en-US" sz="2000" dirty="0">
                <a:solidFill>
                  <a:srgbClr val="FF0000"/>
                </a:solidFill>
              </a:rPr>
              <a:t>four</a:t>
            </a:r>
            <a:r>
              <a:rPr lang="en-US" sz="2000" dirty="0"/>
              <a:t> lengths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FF0066"/>
                </a:solidFill>
              </a:rPr>
              <a:t>Standard</a:t>
            </a:r>
            <a:r>
              <a:rPr lang="en-US" sz="2000" b="1" dirty="0"/>
              <a:t> </a:t>
            </a:r>
            <a:r>
              <a:rPr lang="en-US" sz="2000" dirty="0"/>
              <a:t>	</a:t>
            </a:r>
            <a:r>
              <a:rPr lang="en-US" sz="2000" dirty="0">
                <a:sym typeface="Symbol" pitchFamily="18" charset="2"/>
              </a:rPr>
              <a:t></a:t>
            </a:r>
            <a:r>
              <a:rPr lang="en-US" sz="2000" dirty="0"/>
              <a:t> </a:t>
            </a:r>
            <a:r>
              <a:rPr lang="en-US" sz="2000" b="1" dirty="0"/>
              <a:t>25</a:t>
            </a:r>
            <a:r>
              <a:rPr lang="en-US" sz="2000" dirty="0"/>
              <a:t> mm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FF0066"/>
                </a:solidFill>
              </a:rPr>
              <a:t>Long </a:t>
            </a:r>
            <a:r>
              <a:rPr lang="en-US" sz="2000" dirty="0"/>
              <a:t>  	</a:t>
            </a:r>
            <a:r>
              <a:rPr lang="en-US" sz="2000" dirty="0">
                <a:sym typeface="Symbol" pitchFamily="18" charset="2"/>
              </a:rPr>
              <a:t></a:t>
            </a:r>
            <a:r>
              <a:rPr lang="en-US" sz="2000" dirty="0"/>
              <a:t> </a:t>
            </a:r>
            <a:r>
              <a:rPr lang="en-US" sz="2000" b="1" dirty="0"/>
              <a:t>28</a:t>
            </a:r>
            <a:r>
              <a:rPr lang="en-US" sz="2000" dirty="0"/>
              <a:t> mm and </a:t>
            </a:r>
            <a:r>
              <a:rPr lang="en-US" sz="2000" b="1" dirty="0"/>
              <a:t>30</a:t>
            </a:r>
            <a:r>
              <a:rPr lang="en-US" sz="2000" dirty="0"/>
              <a:t> </a:t>
            </a:r>
            <a:r>
              <a:rPr lang="en-US" sz="2000" dirty="0" smtClean="0"/>
              <a:t>mm (</a:t>
            </a:r>
            <a:r>
              <a:rPr lang="en-US" sz="2000" dirty="0"/>
              <a:t>useful in canines)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FF0066"/>
                </a:solidFill>
              </a:rPr>
              <a:t>Short</a:t>
            </a:r>
            <a:r>
              <a:rPr lang="en-US" sz="2000" b="1" dirty="0"/>
              <a:t> </a:t>
            </a:r>
            <a:r>
              <a:rPr lang="en-US" sz="2000" dirty="0"/>
              <a:t>  	</a:t>
            </a:r>
            <a:r>
              <a:rPr lang="en-US" sz="2000" dirty="0">
                <a:sym typeface="Symbol" pitchFamily="18" charset="2"/>
              </a:rPr>
              <a:t></a:t>
            </a:r>
            <a:r>
              <a:rPr lang="en-US" sz="2000" dirty="0"/>
              <a:t> </a:t>
            </a:r>
            <a:r>
              <a:rPr lang="en-US" sz="2000" b="1" dirty="0"/>
              <a:t>21</a:t>
            </a:r>
            <a:r>
              <a:rPr lang="en-US" sz="2000" dirty="0"/>
              <a:t> mm </a:t>
            </a:r>
            <a:r>
              <a:rPr lang="en-US" sz="2000" dirty="0" smtClean="0"/>
              <a:t> (</a:t>
            </a:r>
            <a:r>
              <a:rPr lang="en-US" sz="2000" dirty="0"/>
              <a:t>used in 2nd and 3</a:t>
            </a:r>
            <a:r>
              <a:rPr lang="en-US" sz="2000" baseline="30000" dirty="0"/>
              <a:t>rd</a:t>
            </a:r>
            <a:r>
              <a:rPr lang="en-US" sz="2000" dirty="0"/>
              <a:t> molars  or when patient has restricted mouth opening)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The </a:t>
            </a:r>
            <a:r>
              <a:rPr lang="en-US" sz="2000" dirty="0"/>
              <a:t>working end of the instrument (length of the cutting segment, l</a:t>
            </a:r>
            <a:r>
              <a:rPr lang="en-US" sz="2000" baseline="-25000" dirty="0"/>
              <a:t>1</a:t>
            </a:r>
            <a:r>
              <a:rPr lang="en-US" sz="2000" dirty="0"/>
              <a:t> ) remains constant is 16 mm.</a:t>
            </a:r>
          </a:p>
        </p:txBody>
      </p:sp>
      <p:pic>
        <p:nvPicPr>
          <p:cNvPr id="158724" name="Picture 4" descr="scan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303" t="52800" r="76979" b="19200"/>
          <a:stretch>
            <a:fillRect/>
          </a:stretch>
        </p:blipFill>
        <p:spPr>
          <a:xfrm>
            <a:off x="6477000" y="1600200"/>
            <a:ext cx="2446338" cy="4191752"/>
          </a:xfrm>
          <a:noFill/>
          <a:ln/>
        </p:spPr>
      </p:pic>
      <p:sp>
        <p:nvSpPr>
          <p:cNvPr id="4" name="Rectangle 3"/>
          <p:cNvSpPr/>
          <p:nvPr/>
        </p:nvSpPr>
        <p:spPr>
          <a:xfrm>
            <a:off x="1066800" y="629757"/>
            <a:ext cx="4490438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2800" b="1" dirty="0" smtClean="0"/>
              <a:t>Instrument length: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Alloys used for manufacturing endodontic instruments </a:t>
            </a:r>
            <a:endParaRPr lang="en-US" sz="3200" b="1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0" y="1219200"/>
          <a:ext cx="52578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57800" y="26670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Modern root canal instruments are constructed from either  stainless steel / nickel titanium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CARBON STEEL 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3505200"/>
          <a:ext cx="89916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0" y="838200"/>
          <a:ext cx="89916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" y="2743200"/>
            <a:ext cx="5108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Disadvantages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STAINLESS STEEL</a:t>
            </a:r>
            <a:endParaRPr lang="en-US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838201"/>
          <a:ext cx="9144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35052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DISADVANTAGES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4038600"/>
          <a:ext cx="57150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NICKEL –TITANIUM 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066801"/>
          <a:ext cx="899160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1981200"/>
            <a:ext cx="5205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ADVANTAGES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0" y="2590800"/>
          <a:ext cx="9144000" cy="1422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Rectangle 7"/>
          <p:cNvSpPr/>
          <p:nvPr/>
        </p:nvSpPr>
        <p:spPr>
          <a:xfrm>
            <a:off x="228600" y="4355068"/>
            <a:ext cx="251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DISADVANTAGE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Diagram 9"/>
          <p:cNvGraphicFramePr/>
          <p:nvPr/>
        </p:nvGraphicFramePr>
        <p:xfrm>
          <a:off x="152400" y="5040868"/>
          <a:ext cx="2667000" cy="902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7400"/>
            <a:ext cx="8229600" cy="1752600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INSTRUMENTS USED FOR INITIAL EXAMINATION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INSTRUMENTS USED FOR INITIAL EXAMINATION</a:t>
            </a:r>
          </a:p>
        </p:txBody>
      </p:sp>
      <p:pic>
        <p:nvPicPr>
          <p:cNvPr id="615428" name="Picture 4" descr="mirro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248400" y="2895600"/>
            <a:ext cx="2727026" cy="2057400"/>
          </a:xfrm>
          <a:noFill/>
          <a:ln/>
        </p:spPr>
      </p:pic>
      <p:sp>
        <p:nvSpPr>
          <p:cNvPr id="615431" name="Text Box 7"/>
          <p:cNvSpPr txBox="1">
            <a:spLocks noChangeArrowheads="1"/>
          </p:cNvSpPr>
          <p:nvPr/>
        </p:nvSpPr>
        <p:spPr bwMode="auto">
          <a:xfrm>
            <a:off x="762000" y="25908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graphicFrame>
        <p:nvGraphicFramePr>
          <p:cNvPr id="13" name="Diagram 12"/>
          <p:cNvGraphicFramePr/>
          <p:nvPr/>
        </p:nvGraphicFramePr>
        <p:xfrm>
          <a:off x="152400" y="2667001"/>
          <a:ext cx="5867400" cy="2743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1447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MOUTH MIRROR</a:t>
            </a:r>
            <a:endParaRPr lang="en-US" b="1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2819400" y="1447800"/>
          <a:ext cx="15240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4343400" y="1066801"/>
          <a:ext cx="3962400" cy="129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143000"/>
          <a:ext cx="9144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0" y="1371600"/>
          <a:ext cx="7543799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82692" name="Picture 4" descr="locking pli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 l="2222" t="38301" b="38193"/>
          <a:stretch>
            <a:fillRect/>
          </a:stretch>
        </p:blipFill>
        <p:spPr>
          <a:xfrm>
            <a:off x="1371600" y="4114800"/>
            <a:ext cx="3352800" cy="990600"/>
          </a:xfrm>
          <a:noFill/>
          <a:ln/>
        </p:spPr>
      </p:pic>
      <p:pic>
        <p:nvPicPr>
          <p:cNvPr id="882693" name="Picture 5" descr="premiernon nonlocking pliersplier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/>
          <a:srcRect l="4927" t="15733" r="74832" b="15815"/>
          <a:stretch>
            <a:fillRect/>
          </a:stretch>
        </p:blipFill>
        <p:spPr bwMode="auto">
          <a:xfrm>
            <a:off x="6781800" y="304800"/>
            <a:ext cx="2025203" cy="1066800"/>
          </a:xfrm>
          <a:prstGeom prst="rect">
            <a:avLst/>
          </a:prstGeom>
          <a:noFill/>
          <a:ln/>
        </p:spPr>
      </p:pic>
      <p:pic>
        <p:nvPicPr>
          <p:cNvPr id="882694" name="Picture 6" descr="premiernon nonlocking pliersplier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124200" y="609600"/>
            <a:ext cx="3274940" cy="685800"/>
          </a:xfrm>
          <a:prstGeom prst="rect">
            <a:avLst/>
          </a:prstGeom>
          <a:noFill/>
          <a:ln/>
        </p:spPr>
      </p:pic>
      <p:sp>
        <p:nvSpPr>
          <p:cNvPr id="88269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6763"/>
          </a:xfrm>
          <a:noFill/>
          <a:ln/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/>
              <a:t>ENDODONTIC PLIERS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09600" y="2895600"/>
            <a:ext cx="463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Available  </a:t>
            </a:r>
          </a:p>
        </p:txBody>
      </p:sp>
      <p:graphicFrame>
        <p:nvGraphicFramePr>
          <p:cNvPr id="10" name="Diagram 9"/>
          <p:cNvGraphicFramePr/>
          <p:nvPr/>
        </p:nvGraphicFramePr>
        <p:xfrm>
          <a:off x="2057400" y="2590800"/>
          <a:ext cx="42672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5029200" y="4191000"/>
          <a:ext cx="3810000" cy="91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/>
              <a:t>ELECTRIC PULP TESTER</a:t>
            </a:r>
            <a:br>
              <a:rPr lang="en-US" sz="2800" b="1" dirty="0" smtClean="0"/>
            </a:br>
            <a:endParaRPr lang="en-US" sz="2800" b="1" dirty="0"/>
          </a:p>
        </p:txBody>
      </p:sp>
      <p:pic>
        <p:nvPicPr>
          <p:cNvPr id="634884" name="Picture 4" descr="Electp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990601"/>
            <a:ext cx="1981200" cy="1600200"/>
          </a:xfrm>
          <a:noFill/>
          <a:ln/>
        </p:spPr>
      </p:pic>
      <p:sp>
        <p:nvSpPr>
          <p:cNvPr id="634887" name="Text Box 7"/>
          <p:cNvSpPr txBox="1">
            <a:spLocks noChangeArrowheads="1"/>
          </p:cNvSpPr>
          <p:nvPr/>
        </p:nvSpPr>
        <p:spPr bwMode="auto">
          <a:xfrm>
            <a:off x="1143000" y="1905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pic>
        <p:nvPicPr>
          <p:cNvPr id="634889" name="Picture 9" descr="scan00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50943" t="11295" r="3773" b="28470"/>
          <a:stretch>
            <a:fillRect/>
          </a:stretch>
        </p:blipFill>
        <p:spPr>
          <a:xfrm>
            <a:off x="2590800" y="2667000"/>
            <a:ext cx="2302400" cy="1600200"/>
          </a:xfrm>
          <a:noFill/>
          <a:ln/>
        </p:spPr>
      </p:pic>
      <p:graphicFrame>
        <p:nvGraphicFramePr>
          <p:cNvPr id="8" name="Diagram 7"/>
          <p:cNvGraphicFramePr/>
          <p:nvPr/>
        </p:nvGraphicFramePr>
        <p:xfrm>
          <a:off x="152400" y="4390072"/>
          <a:ext cx="8839200" cy="2315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8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/>
              <a:t>ENDO –ICE - DICHLORODIFLUOROMETHANE</a:t>
            </a:r>
            <a:br>
              <a:rPr lang="en-US" sz="2400" b="1" dirty="0" smtClean="0"/>
            </a:br>
            <a:endParaRPr lang="en-US" sz="2400" b="1" dirty="0"/>
          </a:p>
        </p:txBody>
      </p:sp>
      <p:pic>
        <p:nvPicPr>
          <p:cNvPr id="540676" name="Picture 4" descr="scan001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60334" t="51731" r="14123" b="13507"/>
          <a:stretch>
            <a:fillRect/>
          </a:stretch>
        </p:blipFill>
        <p:spPr>
          <a:xfrm>
            <a:off x="3505200" y="3200400"/>
            <a:ext cx="2013155" cy="3200400"/>
          </a:xfrm>
          <a:noFill/>
          <a:ln/>
        </p:spPr>
      </p:pic>
      <p:graphicFrame>
        <p:nvGraphicFramePr>
          <p:cNvPr id="5" name="Diagram 4"/>
          <p:cNvGraphicFramePr/>
          <p:nvPr/>
        </p:nvGraphicFramePr>
        <p:xfrm>
          <a:off x="0" y="1447800"/>
          <a:ext cx="91440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0000FF"/>
                </a:solidFill>
              </a:rPr>
              <a:t>INSTRUMENTS USED FOR ACCESS CAVITY PREPARATION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ACCESS  OPENING  BURS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316" t="55559" r="56553" b="20870"/>
          <a:stretch>
            <a:fillRect/>
          </a:stretch>
        </p:blipFill>
        <p:spPr bwMode="auto">
          <a:xfrm>
            <a:off x="6324600" y="2590800"/>
            <a:ext cx="253486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Diagram 8"/>
          <p:cNvGraphicFramePr/>
          <p:nvPr/>
        </p:nvGraphicFramePr>
        <p:xfrm>
          <a:off x="0" y="1295400"/>
          <a:ext cx="6324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/>
              <a:t>ACCESS REFINING BURS </a:t>
            </a:r>
            <a:endParaRPr lang="en-US" sz="28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816" t="11785" r="12281" b="62961"/>
          <a:stretch>
            <a:fillRect/>
          </a:stretch>
        </p:blipFill>
        <p:spPr bwMode="auto">
          <a:xfrm>
            <a:off x="6172200" y="1524000"/>
            <a:ext cx="236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Diagram 5"/>
          <p:cNvGraphicFramePr/>
          <p:nvPr/>
        </p:nvGraphicFramePr>
        <p:xfrm>
          <a:off x="304800" y="1219200"/>
          <a:ext cx="55626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38862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PENETRATORS &amp; METAL CUTTERS</a:t>
            </a:r>
            <a:endParaRPr lang="en-US" sz="2400" b="1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152400" y="4419600"/>
          <a:ext cx="6096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48330" t="48748" r="13897" b="44287"/>
          <a:stretch>
            <a:fillRect/>
          </a:stretch>
        </p:blipFill>
        <p:spPr bwMode="auto">
          <a:xfrm>
            <a:off x="6248400" y="5638800"/>
            <a:ext cx="2286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1" descr="mes burs"/>
          <p:cNvPicPr>
            <a:picLocks noChangeAspect="1" noChangeArrowheads="1"/>
          </p:cNvPicPr>
          <p:nvPr/>
        </p:nvPicPr>
        <p:blipFill>
          <a:blip r:embed="rId11">
            <a:lum contrast="24000"/>
          </a:blip>
          <a:srcRect l="18756" t="58476" r="71928" b="10379"/>
          <a:stretch>
            <a:fillRect/>
          </a:stretch>
        </p:blipFill>
        <p:spPr>
          <a:xfrm>
            <a:off x="7086600" y="4267200"/>
            <a:ext cx="408562" cy="1371600"/>
          </a:xfrm>
          <a:prstGeom prst="rect">
            <a:avLst/>
          </a:prstGeom>
          <a:noFill/>
          <a:ln w="38100" cmpd="dbl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/>
              <a:t>MULLER BUR </a:t>
            </a:r>
            <a:endParaRPr lang="en-US" sz="2400" b="1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106" t="69435" r="11612" b="13149"/>
          <a:stretch>
            <a:fillRect/>
          </a:stretch>
        </p:blipFill>
        <p:spPr bwMode="auto">
          <a:xfrm>
            <a:off x="4572000" y="228600"/>
            <a:ext cx="2286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52400" y="180969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Long shaft , round carbide – tipped burs – low speed hand piece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23622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ADVANTAGES 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6" name="Diagram 15"/>
          <p:cNvGraphicFramePr/>
          <p:nvPr/>
        </p:nvGraphicFramePr>
        <p:xfrm>
          <a:off x="152400" y="2743200"/>
          <a:ext cx="8763000" cy="1552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57200" y="4572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DISADVANTAGES 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9" name="Diagram 18"/>
          <p:cNvGraphicFramePr/>
          <p:nvPr/>
        </p:nvGraphicFramePr>
        <p:xfrm>
          <a:off x="152400" y="4953000"/>
          <a:ext cx="86868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ENDO ACCESS OPENING POINT </a:t>
            </a:r>
            <a:endParaRPr lang="en-US" sz="3200" b="1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228600" y="1600201"/>
          <a:ext cx="8686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 l="10038" t="33543" r="50768" b="62313"/>
          <a:stretch>
            <a:fillRect/>
          </a:stretch>
        </p:blipFill>
        <p:spPr bwMode="auto">
          <a:xfrm>
            <a:off x="4800600" y="5257800"/>
            <a:ext cx="3886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8683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Endo –Z bur </a:t>
            </a:r>
            <a:endParaRPr lang="en-US" sz="36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990600"/>
          <a:ext cx="91440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 l="10685" t="52192" r="50000" b="39390"/>
          <a:stretch>
            <a:fillRect/>
          </a:stretch>
        </p:blipFill>
        <p:spPr bwMode="auto">
          <a:xfrm>
            <a:off x="2438400" y="5638800"/>
            <a:ext cx="4953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1676401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CANAL ORIFICE FLARING INSTRUMENTS </a:t>
            </a:r>
            <a:endParaRPr 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599"/>
            <a:ext cx="8229600" cy="16764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b="1" dirty="0" smtClean="0"/>
              <a:t>CLASSIFICATION OF INSTRUMENTS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GATES –GLIDDEN BURS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066" t="22593" r="6317" b="56932"/>
          <a:stretch>
            <a:fillRect/>
          </a:stretch>
        </p:blipFill>
        <p:spPr bwMode="auto">
          <a:xfrm>
            <a:off x="5943600" y="1371600"/>
            <a:ext cx="304738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Diagram 5"/>
          <p:cNvGraphicFramePr/>
          <p:nvPr/>
        </p:nvGraphicFramePr>
        <p:xfrm>
          <a:off x="0" y="1143000"/>
          <a:ext cx="59436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4800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 main uses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304800" y="5181600"/>
          <a:ext cx="51816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algn="l"/>
            <a:r>
              <a:rPr lang="en-US" sz="3200" b="1" dirty="0" smtClean="0"/>
              <a:t>FLEXOGATE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143001"/>
          <a:ext cx="89916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 l="61300" t="60257" r="12432" b="11813"/>
          <a:stretch>
            <a:fillRect/>
          </a:stretch>
        </p:blipFill>
        <p:spPr bwMode="auto">
          <a:xfrm>
            <a:off x="3048000" y="3429000"/>
            <a:ext cx="3124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7921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/>
              <a:t>Peeso</a:t>
            </a:r>
            <a:r>
              <a:rPr lang="en-US" sz="3200" b="1" dirty="0" smtClean="0"/>
              <a:t> – Reamers </a:t>
            </a:r>
            <a:endParaRPr lang="en-US" sz="3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762" t="19879" r="53562" b="59095"/>
          <a:stretch>
            <a:fillRect/>
          </a:stretch>
        </p:blipFill>
        <p:spPr bwMode="auto">
          <a:xfrm>
            <a:off x="5638800" y="205740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Diagram 7"/>
          <p:cNvGraphicFramePr/>
          <p:nvPr/>
        </p:nvGraphicFramePr>
        <p:xfrm>
          <a:off x="0" y="1219200"/>
          <a:ext cx="5257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5562600" y="2057400"/>
            <a:ext cx="1219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43600" y="4343400"/>
            <a:ext cx="1219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56356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ORIFICE SHAPERS </a:t>
            </a:r>
            <a:endParaRPr lang="en-US" sz="28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552" t="63292" r="59173" b="11766"/>
          <a:stretch>
            <a:fillRect/>
          </a:stretch>
        </p:blipFill>
        <p:spPr bwMode="auto">
          <a:xfrm>
            <a:off x="6248400" y="1066800"/>
            <a:ext cx="2743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Diagram 5"/>
          <p:cNvGraphicFramePr/>
          <p:nvPr/>
        </p:nvGraphicFramePr>
        <p:xfrm>
          <a:off x="152400" y="1219200"/>
          <a:ext cx="5867400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3352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GOLDEN MEDIUM </a:t>
            </a:r>
            <a:endParaRPr lang="en-US" sz="2800" b="1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152400" y="4191000"/>
          <a:ext cx="60960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52447" t="11785" r="21329" b="57910"/>
          <a:stretch>
            <a:fillRect/>
          </a:stretch>
        </p:blipFill>
        <p:spPr bwMode="auto">
          <a:xfrm>
            <a:off x="6324600" y="3810000"/>
            <a:ext cx="2514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33599"/>
            <a:ext cx="8229600" cy="10668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Instruments used in cleaning &amp; shaping the pulp space 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A. EXPLORING &amp; EXTIRPATING INSTRUMENTS </a:t>
            </a:r>
            <a:endParaRPr lang="en-US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1828800"/>
          <a:ext cx="8991600" cy="3505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12192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Endodontic explorer –</a:t>
            </a:r>
            <a:r>
              <a:rPr lang="en-US" sz="2400" dirty="0" smtClean="0"/>
              <a:t>DG16 (</a:t>
            </a:r>
            <a:r>
              <a:rPr lang="en-US" sz="2400" dirty="0" err="1" smtClean="0"/>
              <a:t>Hu</a:t>
            </a:r>
            <a:r>
              <a:rPr lang="en-US" sz="2400" dirty="0" smtClean="0"/>
              <a:t> </a:t>
            </a:r>
            <a:r>
              <a:rPr lang="en-US" sz="2400" dirty="0" err="1" smtClean="0"/>
              <a:t>Friedy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 l="45632" t="70176" r="10685" b="26839"/>
          <a:stretch>
            <a:fillRect/>
          </a:stretch>
        </p:blipFill>
        <p:spPr bwMode="auto">
          <a:xfrm>
            <a:off x="2971800" y="5562600"/>
            <a:ext cx="533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343400" y="5638800"/>
            <a:ext cx="22098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43400" y="6477000"/>
            <a:ext cx="2362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7921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MICRO -OPENERS</a:t>
            </a:r>
            <a:endParaRPr lang="en-US" sz="32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1066800"/>
          <a:ext cx="5715000" cy="198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32766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MICRO DEDRIDERS </a:t>
            </a:r>
            <a:endParaRPr lang="en-US" sz="2800" b="1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152400" y="4191000"/>
          <a:ext cx="51816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/>
          <a:srcRect l="10484" t="11520" r="55443" b="76429"/>
          <a:stretch>
            <a:fillRect/>
          </a:stretch>
        </p:blipFill>
        <p:spPr bwMode="auto">
          <a:xfrm>
            <a:off x="6477000" y="1295400"/>
            <a:ext cx="2209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/>
          <a:srcRect l="10685" t="33067" r="53215" b="55081"/>
          <a:stretch>
            <a:fillRect/>
          </a:stretch>
        </p:blipFill>
        <p:spPr bwMode="auto">
          <a:xfrm>
            <a:off x="5715000" y="3962400"/>
            <a:ext cx="3200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781800" y="2667000"/>
            <a:ext cx="381000" cy="1524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BROACHES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2 types 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1828800" y="1752600"/>
            <a:ext cx="1143000" cy="38100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3352800" y="1371600"/>
          <a:ext cx="4724400" cy="1059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own Arrow 7"/>
          <p:cNvSpPr/>
          <p:nvPr/>
        </p:nvSpPr>
        <p:spPr>
          <a:xfrm>
            <a:off x="4267200" y="2514600"/>
            <a:ext cx="228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352800" y="3276600"/>
          <a:ext cx="20574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Down Arrow 10"/>
          <p:cNvSpPr/>
          <p:nvPr/>
        </p:nvSpPr>
        <p:spPr>
          <a:xfrm>
            <a:off x="7315200" y="25908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Diagram 12"/>
          <p:cNvGraphicFramePr/>
          <p:nvPr/>
        </p:nvGraphicFramePr>
        <p:xfrm>
          <a:off x="5791200" y="3276600"/>
          <a:ext cx="3124200" cy="225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 cstate="print"/>
          <a:srcRect l="28018" t="62900" r="50291" b="11913"/>
          <a:stretch>
            <a:fillRect/>
          </a:stretch>
        </p:blipFill>
        <p:spPr bwMode="auto">
          <a:xfrm>
            <a:off x="609600" y="4038600"/>
            <a:ext cx="2209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304800"/>
          </a:xfrm>
        </p:spPr>
        <p:txBody>
          <a:bodyPr>
            <a:noAutofit/>
          </a:bodyPr>
          <a:lstStyle/>
          <a:p>
            <a:pPr algn="l"/>
            <a:r>
              <a:rPr lang="en-US" sz="2800" b="1" spc="-10" dirty="0" smtClean="0">
                <a:latin typeface="Constantia"/>
                <a:cs typeface="Constantia"/>
              </a:rPr>
              <a:t>FUNCTIONS</a:t>
            </a:r>
            <a:r>
              <a:rPr lang="en-US" sz="2800" dirty="0" smtClean="0">
                <a:latin typeface="Constantia"/>
                <a:cs typeface="Constantia"/>
              </a:rPr>
              <a:t/>
            </a:r>
            <a:br>
              <a:rPr lang="en-US" sz="2800" dirty="0" smtClean="0">
                <a:latin typeface="Constantia"/>
                <a:cs typeface="Constantia"/>
              </a:rPr>
            </a:b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914400"/>
          <a:ext cx="89916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6523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B. CLEANING &amp; SHAPING INSTRUMENTS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6096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K Type files </a:t>
            </a:r>
            <a:endParaRPr lang="en-US" b="1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228600" y="1828800"/>
          <a:ext cx="5334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57334" t="13059" r="14453" b="65918"/>
          <a:stretch>
            <a:fillRect/>
          </a:stretch>
        </p:blipFill>
        <p:spPr bwMode="auto">
          <a:xfrm>
            <a:off x="6096000" y="2667000"/>
            <a:ext cx="2362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33" name="Group 29"/>
          <p:cNvGraphicFramePr>
            <a:graphicFrameLocks noGrp="1"/>
          </p:cNvGraphicFramePr>
          <p:nvPr>
            <p:ph idx="1"/>
          </p:nvPr>
        </p:nvGraphicFramePr>
        <p:xfrm>
          <a:off x="685800" y="1143000"/>
          <a:ext cx="7772400" cy="5497513"/>
        </p:xfrm>
        <a:graphic>
          <a:graphicData uri="http://schemas.openxmlformats.org/drawingml/2006/table">
            <a:tbl>
              <a:tblPr/>
              <a:tblGrid>
                <a:gridCol w="1828800"/>
                <a:gridCol w="59436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FUNCTION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INSTRUMENTS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Exploring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Smooth broaches and endodontic explorers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(Used to locate canal orifice and to determine the direction and patency  of root canal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6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Debriding or extirpating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Barbed broaches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(Used to extirpate the pulp and to remove debris and other foreign materials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Cleaning&amp;Shaping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Reamers  and Files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(Used to shape the canal space laterally and apically 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Obturating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Pluggers, spreaders and lentulospirals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(To cement and pack guttapercha points into the canal space)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9526" name="Text Box 22"/>
          <p:cNvSpPr txBox="1">
            <a:spLocks noChangeArrowheads="1"/>
          </p:cNvSpPr>
          <p:nvPr/>
        </p:nvSpPr>
        <p:spPr bwMode="auto">
          <a:xfrm>
            <a:off x="2057400" y="6096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149527" name="Text Box 23"/>
          <p:cNvSpPr txBox="1">
            <a:spLocks noChangeArrowheads="1"/>
          </p:cNvSpPr>
          <p:nvPr/>
        </p:nvSpPr>
        <p:spPr bwMode="auto">
          <a:xfrm>
            <a:off x="152400" y="381000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dirty="0">
                <a:latin typeface="Times New Roman" pitchFamily="18" charset="0"/>
              </a:rPr>
              <a:t>Classification According to Function </a:t>
            </a:r>
            <a:r>
              <a:rPr lang="en-US" b="1" dirty="0">
                <a:latin typeface="Times New Roman" pitchFamily="18" charset="0"/>
              </a:rPr>
              <a:t> (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Grossman’s Classification</a:t>
            </a:r>
            <a:r>
              <a:rPr lang="en-US" b="1" dirty="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914400"/>
          </a:xfrm>
        </p:spPr>
        <p:txBody>
          <a:bodyPr/>
          <a:lstStyle/>
          <a:p>
            <a:pPr algn="l"/>
            <a:r>
              <a:rPr lang="en-US" b="1" dirty="0" smtClean="0"/>
              <a:t>K type  reamer </a:t>
            </a:r>
            <a:endParaRPr lang="en-US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777" t="57243" r="18899" b="21198"/>
          <a:stretch>
            <a:fillRect/>
          </a:stretch>
        </p:blipFill>
        <p:spPr bwMode="auto">
          <a:xfrm>
            <a:off x="7086600" y="4572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Diagram 6"/>
          <p:cNvGraphicFramePr/>
          <p:nvPr/>
        </p:nvGraphicFramePr>
        <p:xfrm>
          <a:off x="0" y="1219200"/>
          <a:ext cx="67818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lum contrast="12000"/>
          </a:blip>
          <a:srcRect l="29688" t="5000" r="12500"/>
          <a:stretch>
            <a:fillRect/>
          </a:stretch>
        </p:blipFill>
        <p:spPr bwMode="auto">
          <a:xfrm>
            <a:off x="7086600" y="3505200"/>
            <a:ext cx="138969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7159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HEDSTROM FILES </a:t>
            </a:r>
            <a:endParaRPr lang="en-US" sz="32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52400" y="838200"/>
          <a:ext cx="59436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8501" t="12057" r="56552" b="69695"/>
          <a:stretch>
            <a:fillRect/>
          </a:stretch>
        </p:blipFill>
        <p:spPr bwMode="auto">
          <a:xfrm>
            <a:off x="6477000" y="2362200"/>
            <a:ext cx="2362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7159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K FLEX FILES </a:t>
            </a:r>
            <a:endParaRPr lang="en-US" sz="3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156" t="50508" r="63154" b="30206"/>
          <a:stretch>
            <a:fillRect/>
          </a:stretch>
        </p:blipFill>
        <p:spPr bwMode="auto">
          <a:xfrm>
            <a:off x="6477000" y="2209800"/>
            <a:ext cx="266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Diagram 6"/>
          <p:cNvGraphicFramePr/>
          <p:nvPr/>
        </p:nvGraphicFramePr>
        <p:xfrm>
          <a:off x="0" y="990600"/>
          <a:ext cx="6477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7921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Flex o file </a:t>
            </a:r>
            <a:endParaRPr lang="en-US" sz="32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120" t="10897" r="16448" b="75588"/>
          <a:stretch>
            <a:fillRect/>
          </a:stretch>
        </p:blipFill>
        <p:spPr bwMode="auto">
          <a:xfrm>
            <a:off x="1066800" y="4800600"/>
            <a:ext cx="251698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 t="2847" b="3203"/>
          <a:stretch>
            <a:fillRect/>
          </a:stretch>
        </p:blipFill>
        <p:spPr bwMode="auto">
          <a:xfrm>
            <a:off x="5486400" y="5016843"/>
            <a:ext cx="3657600" cy="184115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graphicFrame>
        <p:nvGraphicFramePr>
          <p:cNvPr id="8" name="Diagram 7"/>
          <p:cNvGraphicFramePr/>
          <p:nvPr/>
        </p:nvGraphicFramePr>
        <p:xfrm>
          <a:off x="0" y="1066800"/>
          <a:ext cx="9144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6397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Flex R files </a:t>
            </a:r>
            <a:endParaRPr lang="en-US" sz="32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5218" t="40407" r="25603" b="35622"/>
          <a:stretch>
            <a:fillRect/>
          </a:stretch>
        </p:blipFill>
        <p:spPr bwMode="auto">
          <a:xfrm>
            <a:off x="6324600" y="9906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Diagram 5"/>
          <p:cNvGraphicFramePr/>
          <p:nvPr/>
        </p:nvGraphicFramePr>
        <p:xfrm>
          <a:off x="0" y="914400"/>
          <a:ext cx="6248400" cy="2841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38100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Safety H file </a:t>
            </a:r>
            <a:endParaRPr lang="en-US" sz="2800" b="1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0" y="4267200"/>
          <a:ext cx="64008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/>
          <a:srcRect l="17238" t="10102" r="58736" b="62960"/>
          <a:stretch>
            <a:fillRect/>
          </a:stretch>
        </p:blipFill>
        <p:spPr bwMode="auto">
          <a:xfrm>
            <a:off x="6858000" y="4419600"/>
            <a:ext cx="1981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S FILE</a:t>
            </a:r>
            <a:endParaRPr lang="en-US" sz="3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501" t="42090" r="52184" b="36023"/>
          <a:stretch>
            <a:fillRect/>
          </a:stretch>
        </p:blipFill>
        <p:spPr bwMode="auto">
          <a:xfrm>
            <a:off x="7162800" y="19812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Diagram 6"/>
          <p:cNvGraphicFramePr/>
          <p:nvPr/>
        </p:nvGraphicFramePr>
        <p:xfrm>
          <a:off x="0" y="762000"/>
          <a:ext cx="7162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7159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Nickel – titanium instruments </a:t>
            </a:r>
            <a:endParaRPr lang="en-US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6883" t="22180" r="14628" b="61423"/>
          <a:stretch>
            <a:fillRect/>
          </a:stretch>
        </p:blipFill>
        <p:spPr bwMode="auto">
          <a:xfrm>
            <a:off x="6096000" y="43434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1000" y="1066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ADVANTAGES 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0" y="1600200"/>
          <a:ext cx="45720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34000" y="990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DISADVANTAGES 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4953000" y="1524000"/>
          <a:ext cx="38862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4800" y="388620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ROTARY INSTRUMENTS </a:t>
            </a:r>
            <a:endParaRPr lang="en-US" sz="2000" b="1" dirty="0"/>
          </a:p>
        </p:txBody>
      </p:sp>
      <p:graphicFrame>
        <p:nvGraphicFramePr>
          <p:cNvPr id="17" name="Diagram 16"/>
          <p:cNvGraphicFramePr/>
          <p:nvPr/>
        </p:nvGraphicFramePr>
        <p:xfrm>
          <a:off x="152400" y="4572000"/>
          <a:ext cx="58674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C. OBTURATING INSTRUMENTS </a:t>
            </a:r>
            <a:endParaRPr lang="en-US" sz="40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203" t="54523" r="9676" b="38354"/>
          <a:stretch>
            <a:fillRect/>
          </a:stretch>
        </p:blipFill>
        <p:spPr bwMode="auto">
          <a:xfrm>
            <a:off x="5562600" y="1752600"/>
            <a:ext cx="343592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11430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HAND SPREADER</a:t>
            </a:r>
            <a:endParaRPr lang="en-US" sz="2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3278" t="73406" r="9845" b="17502"/>
          <a:stretch>
            <a:fillRect/>
          </a:stretch>
        </p:blipFill>
        <p:spPr bwMode="auto">
          <a:xfrm>
            <a:off x="6400800" y="4876800"/>
            <a:ext cx="2743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Diagram 10"/>
          <p:cNvGraphicFramePr/>
          <p:nvPr/>
        </p:nvGraphicFramePr>
        <p:xfrm>
          <a:off x="228600" y="1676400"/>
          <a:ext cx="52578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39432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HAND PLUGGER </a:t>
            </a:r>
            <a:endParaRPr lang="en-US" sz="2000" b="1" dirty="0"/>
          </a:p>
        </p:txBody>
      </p:sp>
      <p:graphicFrame>
        <p:nvGraphicFramePr>
          <p:cNvPr id="12" name="Diagram 11"/>
          <p:cNvGraphicFramePr/>
          <p:nvPr/>
        </p:nvGraphicFramePr>
        <p:xfrm>
          <a:off x="152400" y="4646474"/>
          <a:ext cx="6172200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Rectangle 12"/>
          <p:cNvSpPr/>
          <p:nvPr/>
        </p:nvSpPr>
        <p:spPr>
          <a:xfrm>
            <a:off x="6096000" y="2667000"/>
            <a:ext cx="609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05600" y="5638800"/>
            <a:ext cx="457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4873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FINGER SPREADER </a:t>
            </a:r>
            <a:endParaRPr lang="en-US" sz="32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914401"/>
          <a:ext cx="6858000" cy="160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600" y="25146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FINGER PLUGGER </a:t>
            </a:r>
            <a:endParaRPr lang="en-US" sz="2800" b="1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0" y="3048000"/>
          <a:ext cx="67818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/>
          <a:srcRect l="6316" t="13469" r="61194" b="68623"/>
          <a:stretch>
            <a:fillRect/>
          </a:stretch>
        </p:blipFill>
        <p:spPr bwMode="auto">
          <a:xfrm>
            <a:off x="7086600" y="838200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1" cstate="print"/>
          <a:srcRect l="6753" t="50041" r="56553" b="29288"/>
          <a:stretch>
            <a:fillRect/>
          </a:stretch>
        </p:blipFill>
        <p:spPr bwMode="auto">
          <a:xfrm>
            <a:off x="6858000" y="3200400"/>
            <a:ext cx="213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28600" y="4419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LENTULOSPIRAL </a:t>
            </a:r>
            <a:endParaRPr lang="en-US" sz="2400" b="1" dirty="0"/>
          </a:p>
        </p:txBody>
      </p:sp>
      <p:graphicFrame>
        <p:nvGraphicFramePr>
          <p:cNvPr id="12" name="Diagram 11"/>
          <p:cNvGraphicFramePr/>
          <p:nvPr/>
        </p:nvGraphicFramePr>
        <p:xfrm>
          <a:off x="0" y="4953000"/>
          <a:ext cx="59436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6" cstate="print"/>
          <a:srcRect l="13010" t="85476" r="57398" b="11286"/>
          <a:stretch>
            <a:fillRect/>
          </a:stretch>
        </p:blipFill>
        <p:spPr bwMode="auto">
          <a:xfrm>
            <a:off x="6248400" y="5334000"/>
            <a:ext cx="2667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1"/>
            <a:ext cx="8229600" cy="106680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ROTARY INSTRUMENTS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1625"/>
            <a:ext cx="7772400" cy="763588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ISO AND FDI </a:t>
            </a:r>
            <a:r>
              <a:rPr lang="en-US" sz="2800" b="1" dirty="0"/>
              <a:t>CLASSFICATION OF ENDODONTIC INSTRUMENTS   1973</a:t>
            </a:r>
          </a:p>
        </p:txBody>
      </p:sp>
      <p:graphicFrame>
        <p:nvGraphicFramePr>
          <p:cNvPr id="150577" name="Group 49"/>
          <p:cNvGraphicFramePr>
            <a:graphicFrameLocks noGrp="1"/>
          </p:cNvGraphicFramePr>
          <p:nvPr>
            <p:ph idx="1"/>
          </p:nvPr>
        </p:nvGraphicFramePr>
        <p:xfrm>
          <a:off x="457200" y="1066800"/>
          <a:ext cx="8229600" cy="265026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743200"/>
                <a:gridCol w="2743200"/>
                <a:gridCol w="2743200"/>
              </a:tblGrid>
              <a:tr h="1296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GROUP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TYPES OF INSTRUMENTS – HAND / ENGINE DRIVEN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EXAMPLES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12176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Hand use only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Files : K-type, H type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Reamers:K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&amp; U-type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Broaches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Pluggers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&amp; Spreaders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4" name="Picture 3" descr="scan0001"/>
          <p:cNvPicPr>
            <a:picLocks noChangeAspect="1" noChangeArrowheads="1"/>
          </p:cNvPicPr>
          <p:nvPr/>
        </p:nvPicPr>
        <p:blipFill>
          <a:blip r:embed="rId2"/>
          <a:srcRect l="4167" r="8333" b="67538"/>
          <a:stretch>
            <a:fillRect/>
          </a:stretch>
        </p:blipFill>
        <p:spPr>
          <a:xfrm>
            <a:off x="1524000" y="3810000"/>
            <a:ext cx="6553200" cy="2819400"/>
          </a:xfrm>
          <a:prstGeom prst="rect">
            <a:avLst/>
          </a:prstGeom>
          <a:noFill/>
          <a:ln/>
        </p:spPr>
      </p:pic>
      <p:sp>
        <p:nvSpPr>
          <p:cNvPr id="5" name="Rectangle 4"/>
          <p:cNvSpPr/>
          <p:nvPr/>
        </p:nvSpPr>
        <p:spPr>
          <a:xfrm>
            <a:off x="2743200" y="6248400"/>
            <a:ext cx="685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838200"/>
            <a:ext cx="2895600" cy="10668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Disadvantages</a:t>
            </a:r>
            <a:r>
              <a:rPr lang="en-US" b="1" dirty="0" smtClean="0"/>
              <a:t> 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3810000" cy="4114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0" indent="-457200" eaLnBrk="1" hangingPunct="1">
              <a:lnSpc>
                <a:spcPct val="210000"/>
              </a:lnSpc>
              <a:buFont typeface="+mj-lt"/>
              <a:buAutoNum type="arabicPeriod"/>
              <a:defRPr/>
            </a:pPr>
            <a:r>
              <a:rPr lang="en-US" sz="2400" dirty="0" smtClean="0"/>
              <a:t>Easy to use </a:t>
            </a:r>
          </a:p>
          <a:p>
            <a:pPr marL="457200" indent="-457200" eaLnBrk="1" hangingPunct="1">
              <a:lnSpc>
                <a:spcPct val="210000"/>
              </a:lnSpc>
              <a:buFont typeface="+mj-lt"/>
              <a:buAutoNum type="arabicPeriod"/>
              <a:defRPr/>
            </a:pPr>
            <a:r>
              <a:rPr lang="en-US" sz="2400" dirty="0" smtClean="0"/>
              <a:t>Saves time</a:t>
            </a:r>
          </a:p>
          <a:p>
            <a:pPr marL="457200" indent="-457200" eaLnBrk="1" hangingPunct="1">
              <a:lnSpc>
                <a:spcPct val="210000"/>
              </a:lnSpc>
              <a:buFont typeface="+mj-lt"/>
              <a:buAutoNum type="arabicPeriod"/>
              <a:defRPr/>
            </a:pPr>
            <a:r>
              <a:rPr lang="en-US" sz="2400" dirty="0" smtClean="0"/>
              <a:t>Reduction in fatigue</a:t>
            </a:r>
          </a:p>
          <a:p>
            <a:pPr marL="457200" indent="-457200" eaLnBrk="1" hangingPunct="1">
              <a:lnSpc>
                <a:spcPct val="210000"/>
              </a:lnSpc>
              <a:buFont typeface="+mj-lt"/>
              <a:buAutoNum type="arabicPeriod"/>
              <a:defRPr/>
            </a:pPr>
            <a:r>
              <a:rPr lang="en-US" sz="2400" dirty="0" smtClean="0"/>
              <a:t>Reduction in treatment time</a:t>
            </a:r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762000" y="838200"/>
            <a:ext cx="3124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Advantages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4800600" y="1981200"/>
            <a:ext cx="4114800" cy="411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</a:rPr>
              <a:t>Transportation, </a:t>
            </a:r>
            <a:r>
              <a:rPr lang="en-US" sz="2400" dirty="0" err="1">
                <a:solidFill>
                  <a:schemeClr val="tx1"/>
                </a:solidFill>
              </a:rPr>
              <a:t>ledging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&amp;  </a:t>
            </a:r>
            <a:r>
              <a:rPr lang="en-US" sz="2400" dirty="0">
                <a:solidFill>
                  <a:schemeClr val="tx1"/>
                </a:solidFill>
              </a:rPr>
              <a:t>perforations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</a:rPr>
              <a:t>Hand instrumentation necessary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</a:rPr>
              <a:t>Loss of tactile sense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</a:rPr>
              <a:t>Apical packing of debris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</a:rPr>
              <a:t>Maintenance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28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2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2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2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/>
      <p:bldP spid="162820" grpId="0" build="p" animBg="1"/>
      <p:bldP spid="162821" grpId="0"/>
      <p:bldP spid="1628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b="1" dirty="0" smtClean="0"/>
              <a:t>HANDPIECES</a:t>
            </a:r>
          </a:p>
        </p:txBody>
      </p:sp>
      <p:graphicFrame>
        <p:nvGraphicFramePr>
          <p:cNvPr id="8" name="Diagram 7"/>
          <p:cNvGraphicFramePr/>
          <p:nvPr/>
        </p:nvGraphicFramePr>
        <p:xfrm>
          <a:off x="0" y="2133600"/>
          <a:ext cx="9144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2590800" y="1712893"/>
            <a:ext cx="335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CLASSIFICATION </a:t>
            </a:r>
            <a:endParaRPr lang="en-US" sz="2400" b="1" dirty="0" smtClean="0"/>
          </a:p>
          <a:p>
            <a:pPr algn="ctr"/>
            <a:r>
              <a:rPr lang="en-US" sz="2800" b="1" dirty="0" smtClean="0"/>
              <a:t> 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1" y="2209800"/>
            <a:ext cx="2285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/>
              <a:t>Ingle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0" y="2133600"/>
            <a:ext cx="2362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Stock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b="1" dirty="0" smtClean="0"/>
              <a:t>Rotary </a:t>
            </a:r>
            <a:r>
              <a:rPr lang="en-US" sz="3200" b="1" dirty="0" err="1" smtClean="0"/>
              <a:t>handpieces</a:t>
            </a:r>
            <a:endParaRPr lang="en-US" sz="3200" b="1" dirty="0" smtClean="0"/>
          </a:p>
        </p:txBody>
      </p:sp>
      <p:graphicFrame>
        <p:nvGraphicFramePr>
          <p:cNvPr id="9" name="Diagram 8"/>
          <p:cNvGraphicFramePr/>
          <p:nvPr/>
        </p:nvGraphicFramePr>
        <p:xfrm>
          <a:off x="0" y="3962400"/>
          <a:ext cx="91440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152400" y="1066800"/>
          <a:ext cx="8686800" cy="2031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Rectangle 7"/>
          <p:cNvSpPr/>
          <p:nvPr/>
        </p:nvSpPr>
        <p:spPr>
          <a:xfrm>
            <a:off x="3505200" y="3972580"/>
            <a:ext cx="1752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USES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23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88423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GIROMATIC -</a:t>
            </a:r>
            <a:r>
              <a:rPr lang="en-US" sz="2800" b="1" dirty="0" smtClean="0">
                <a:solidFill>
                  <a:srgbClr val="000099"/>
                </a:solidFill>
              </a:rPr>
              <a:t>RECIPROCATING</a:t>
            </a:r>
            <a:endParaRPr lang="en-US" sz="2800" b="1" dirty="0">
              <a:solidFill>
                <a:srgbClr val="000099"/>
              </a:solidFill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0" y="1066800"/>
          <a:ext cx="91440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22919" name="Picture 7" descr="scan00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 l="34854" t="48462" r="38147" b="32967"/>
          <a:stretch>
            <a:fillRect/>
          </a:stretch>
        </p:blipFill>
        <p:spPr>
          <a:xfrm>
            <a:off x="7315200" y="2133600"/>
            <a:ext cx="1600200" cy="1524000"/>
          </a:xfrm>
          <a:noFill/>
          <a:ln/>
        </p:spPr>
      </p:pic>
      <p:sp>
        <p:nvSpPr>
          <p:cNvPr id="5" name="Rectangle 4"/>
          <p:cNvSpPr/>
          <p:nvPr/>
        </p:nvSpPr>
        <p:spPr>
          <a:xfrm>
            <a:off x="0" y="2209800"/>
            <a:ext cx="7162800" cy="20005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/>
              <a:t>Accepts only latch type instruments</a:t>
            </a:r>
          </a:p>
          <a:p>
            <a:pPr lvl="1"/>
            <a:r>
              <a:rPr lang="en-US" sz="2400" b="1" dirty="0" err="1" smtClean="0"/>
              <a:t>Giro</a:t>
            </a:r>
            <a:r>
              <a:rPr lang="en-US" sz="2400" b="1" dirty="0" smtClean="0"/>
              <a:t>-broach or </a:t>
            </a:r>
            <a:r>
              <a:rPr lang="en-US" sz="2400" b="1" dirty="0" err="1" smtClean="0"/>
              <a:t>Giro</a:t>
            </a:r>
            <a:r>
              <a:rPr lang="en-US" sz="2400" b="1" dirty="0" smtClean="0"/>
              <a:t>-cleanser</a:t>
            </a:r>
            <a:r>
              <a:rPr lang="en-US" sz="2400" dirty="0" smtClean="0"/>
              <a:t>   (latch type broaches)</a:t>
            </a:r>
          </a:p>
          <a:p>
            <a:pPr lvl="1"/>
            <a:r>
              <a:rPr lang="en-US" sz="2400" b="1" dirty="0" err="1" smtClean="0"/>
              <a:t>Giro</a:t>
            </a:r>
            <a:r>
              <a:rPr lang="en-US" sz="2400" b="1" dirty="0" smtClean="0"/>
              <a:t>-files</a:t>
            </a:r>
            <a:r>
              <a:rPr lang="en-US" sz="2400" dirty="0" smtClean="0"/>
              <a:t>   (latch type </a:t>
            </a:r>
            <a:r>
              <a:rPr lang="en-US" sz="2400" dirty="0" err="1" smtClean="0"/>
              <a:t>Hedstroem</a:t>
            </a:r>
            <a:r>
              <a:rPr lang="en-US" sz="2400" dirty="0" smtClean="0"/>
              <a:t> files)</a:t>
            </a:r>
          </a:p>
          <a:p>
            <a:pPr lvl="1"/>
            <a:r>
              <a:rPr lang="en-US" sz="2400" b="1" dirty="0" err="1" smtClean="0"/>
              <a:t>Giro</a:t>
            </a:r>
            <a:r>
              <a:rPr lang="en-US" sz="2400" b="1" dirty="0" smtClean="0"/>
              <a:t>- reamer</a:t>
            </a:r>
            <a:r>
              <a:rPr lang="en-US" sz="2400" dirty="0" smtClean="0"/>
              <a:t>   (latch type K style reamers)</a:t>
            </a:r>
          </a:p>
          <a:p>
            <a:pPr lvl="1"/>
            <a:r>
              <a:rPr lang="en-US" sz="2400" b="1" dirty="0" err="1" smtClean="0"/>
              <a:t>Heli-girofiles</a:t>
            </a:r>
            <a:r>
              <a:rPr lang="en-US" sz="2400" dirty="0" smtClean="0"/>
              <a:t>   (latch type </a:t>
            </a:r>
            <a:r>
              <a:rPr lang="en-US" sz="2400" dirty="0" err="1" smtClean="0"/>
              <a:t>Helifile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6" name="Picture 7" descr="scan0004"/>
          <p:cNvPicPr>
            <a:picLocks noChangeAspect="1" noChangeArrowheads="1"/>
          </p:cNvPicPr>
          <p:nvPr/>
        </p:nvPicPr>
        <p:blipFill>
          <a:blip r:embed="rId7" cstate="print"/>
          <a:srcRect l="7762" t="70110" r="61006" b="9070"/>
          <a:stretch>
            <a:fillRect/>
          </a:stretch>
        </p:blipFill>
        <p:spPr>
          <a:xfrm>
            <a:off x="7010400" y="4343400"/>
            <a:ext cx="1818609" cy="1676400"/>
          </a:xfrm>
          <a:prstGeom prst="rect">
            <a:avLst/>
          </a:prstGeom>
          <a:noFill/>
          <a:ln/>
        </p:spPr>
      </p:pic>
      <p:graphicFrame>
        <p:nvGraphicFramePr>
          <p:cNvPr id="8" name="Diagram 7"/>
          <p:cNvGraphicFramePr/>
          <p:nvPr/>
        </p:nvGraphicFramePr>
        <p:xfrm>
          <a:off x="0" y="4267200"/>
          <a:ext cx="69342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The impact air 45 </a:t>
            </a:r>
            <a:r>
              <a:rPr lang="en-US" sz="2400" b="1" dirty="0" err="1" smtClean="0"/>
              <a:t>handpiece</a:t>
            </a:r>
            <a:endParaRPr lang="en-US" sz="2400" b="1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2400" y="762000"/>
          <a:ext cx="6477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/>
          <a:srcRect l="10744" t="25120" r="52420" b="59526"/>
          <a:stretch>
            <a:fillRect/>
          </a:stretch>
        </p:blipFill>
        <p:spPr bwMode="auto">
          <a:xfrm>
            <a:off x="6781800" y="12192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4800" y="38862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Sonic hand piece (MM Sonic)</a:t>
            </a:r>
            <a:endParaRPr lang="en-US" sz="2400" b="1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0" y="4495800"/>
          <a:ext cx="57912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1" cstate="print"/>
          <a:srcRect l="12869" t="74079" r="50000" b="17503"/>
          <a:stretch>
            <a:fillRect/>
          </a:stretch>
        </p:blipFill>
        <p:spPr bwMode="auto">
          <a:xfrm>
            <a:off x="5867400" y="3962400"/>
            <a:ext cx="327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Endo sonic </a:t>
            </a:r>
            <a:r>
              <a:rPr lang="en-US" sz="2800" b="1" dirty="0" err="1" smtClean="0"/>
              <a:t>handpiece</a:t>
            </a:r>
            <a:endParaRPr lang="en-US" sz="2800" b="1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0" y="990600"/>
          <a:ext cx="3581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657600" y="1134070"/>
            <a:ext cx="5105400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Used</a:t>
            </a:r>
            <a:r>
              <a:rPr lang="en-US" dirty="0" smtClean="0"/>
              <a:t> – cleaning the root canal </a:t>
            </a:r>
          </a:p>
          <a:p>
            <a:r>
              <a:rPr lang="en-US" dirty="0" smtClean="0"/>
              <a:t>          -  Instrument retrieval  - broken instrument </a:t>
            </a:r>
          </a:p>
          <a:p>
            <a:r>
              <a:rPr lang="en-US" dirty="0" smtClean="0"/>
              <a:t>          -Root end preparations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25908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Reduction gear </a:t>
            </a:r>
            <a:r>
              <a:rPr lang="en-US" sz="2400" b="1" dirty="0" err="1" smtClean="0"/>
              <a:t>handpiece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352800"/>
            <a:ext cx="6096000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Engine driven hand piece with torque control</a:t>
            </a:r>
          </a:p>
          <a:p>
            <a:r>
              <a:rPr lang="en-US" dirty="0" smtClean="0"/>
              <a:t>Available in 1: 64 / 1: 128  / 1:161 reduction in speed</a:t>
            </a:r>
          </a:p>
          <a:p>
            <a:r>
              <a:rPr lang="en-US" dirty="0" smtClean="0"/>
              <a:t>Rotary files is attached to the </a:t>
            </a:r>
            <a:r>
              <a:rPr lang="en-US" dirty="0" err="1" smtClean="0"/>
              <a:t>handpiece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45720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Endomotor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257800"/>
            <a:ext cx="56388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Has a large LCD display speed &amp; torque </a:t>
            </a:r>
          </a:p>
          <a:p>
            <a:r>
              <a:rPr lang="en-US" dirty="0" smtClean="0"/>
              <a:t>Has auto reverse &amp; alarm function 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 l="54368" t="11785" r="6317" b="66328"/>
          <a:stretch>
            <a:fillRect/>
          </a:stretch>
        </p:blipFill>
        <p:spPr bwMode="auto">
          <a:xfrm>
            <a:off x="7467600" y="228600"/>
            <a:ext cx="137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 l="52646" t="48825" r="7660" b="44441"/>
          <a:stretch>
            <a:fillRect/>
          </a:stretch>
        </p:blipFill>
        <p:spPr bwMode="auto">
          <a:xfrm>
            <a:off x="6629400" y="3200400"/>
            <a:ext cx="228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 l="63945" t="67345" r="15053" b="10768"/>
          <a:stretch>
            <a:fillRect/>
          </a:stretch>
        </p:blipFill>
        <p:spPr bwMode="auto">
          <a:xfrm>
            <a:off x="6781800" y="4572000"/>
            <a:ext cx="1905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7862" t="10102" r="8265" b="62118"/>
          <a:stretch>
            <a:fillRect/>
          </a:stretch>
        </p:blipFill>
        <p:spPr bwMode="auto">
          <a:xfrm>
            <a:off x="1219200" y="1676400"/>
            <a:ext cx="6172200" cy="4495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5006" name="Group 30"/>
          <p:cNvGraphicFramePr>
            <a:graphicFrameLocks noGrp="1"/>
          </p:cNvGraphicFramePr>
          <p:nvPr>
            <p:ph idx="1"/>
          </p:nvPr>
        </p:nvGraphicFramePr>
        <p:xfrm>
          <a:off x="457200" y="457200"/>
          <a:ext cx="8229600" cy="36576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743200"/>
                <a:gridCol w="2743200"/>
                <a:gridCol w="2743200"/>
              </a:tblGrid>
              <a:tr h="1393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groups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TYPES OF INSTRUMENTS – HAND / ENGINE DRIVEN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EXAMPLES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22636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II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Engine driven latch type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Handle has been replaced by a latch type adaptor for insertion in contra angle hand piece 2 parts   -  cutting head &amp; latch type attachment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Similar to group I instruments  also includes paste fillers (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lentulo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spirals)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4" name="Picture 10" descr="P6fig01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81000" y="4343400"/>
            <a:ext cx="2438400" cy="1524000"/>
          </a:xfrm>
          <a:prstGeom prst="rect">
            <a:avLst/>
          </a:prstGeom>
          <a:noFill/>
          <a:ln/>
        </p:spPr>
      </p:pic>
      <p:sp>
        <p:nvSpPr>
          <p:cNvPr id="5" name="Rectangle 4"/>
          <p:cNvSpPr/>
          <p:nvPr/>
        </p:nvSpPr>
        <p:spPr>
          <a:xfrm>
            <a:off x="76200" y="6031468"/>
            <a:ext cx="3200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Greater Taper Ni-Ti instruments</a:t>
            </a:r>
            <a:endParaRPr lang="en-US" b="1" dirty="0"/>
          </a:p>
        </p:txBody>
      </p:sp>
      <p:pic>
        <p:nvPicPr>
          <p:cNvPr id="6" name="Picture 14" descr="K-Ream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2800" y="4343400"/>
            <a:ext cx="2667000" cy="591571"/>
          </a:xfrm>
          <a:prstGeom prst="rect">
            <a:avLst/>
          </a:prstGeom>
          <a:noFill/>
          <a:ln/>
        </p:spPr>
      </p:pic>
      <p:sp>
        <p:nvSpPr>
          <p:cNvPr id="7" name="Rectangle 6"/>
          <p:cNvSpPr/>
          <p:nvPr/>
        </p:nvSpPr>
        <p:spPr>
          <a:xfrm>
            <a:off x="4008063" y="4888468"/>
            <a:ext cx="1127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K- reamer</a:t>
            </a:r>
            <a:endParaRPr lang="en-US" b="1" dirty="0"/>
          </a:p>
        </p:txBody>
      </p:sp>
      <p:pic>
        <p:nvPicPr>
          <p:cNvPr id="8" name="Picture 16" descr="Engine_Lentu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52800" y="5334000"/>
            <a:ext cx="2752725" cy="512388"/>
          </a:xfrm>
          <a:prstGeom prst="rect">
            <a:avLst/>
          </a:prstGeom>
          <a:noFill/>
          <a:ln/>
        </p:spPr>
      </p:pic>
      <p:sp>
        <p:nvSpPr>
          <p:cNvPr id="9" name="Rectangle 8"/>
          <p:cNvSpPr/>
          <p:nvPr/>
        </p:nvSpPr>
        <p:spPr>
          <a:xfrm>
            <a:off x="4066588" y="5726668"/>
            <a:ext cx="1472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 smtClean="0"/>
              <a:t>Lentulo</a:t>
            </a:r>
            <a:r>
              <a:rPr lang="en-US" b="1" dirty="0" smtClean="0"/>
              <a:t> spiral</a:t>
            </a:r>
            <a:endParaRPr lang="en-US" b="1" dirty="0"/>
          </a:p>
        </p:txBody>
      </p:sp>
      <p:pic>
        <p:nvPicPr>
          <p:cNvPr id="10" name="Picture 7" descr="3sureflex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282124" y="4495801"/>
            <a:ext cx="1557075" cy="1295400"/>
          </a:xfrm>
          <a:prstGeom prst="rect">
            <a:avLst/>
          </a:prstGeom>
          <a:noFill/>
          <a:ln/>
        </p:spPr>
      </p:pic>
      <p:sp>
        <p:nvSpPr>
          <p:cNvPr id="11" name="Rectangle 10"/>
          <p:cNvSpPr/>
          <p:nvPr/>
        </p:nvSpPr>
        <p:spPr>
          <a:xfrm>
            <a:off x="7315200" y="5943600"/>
            <a:ext cx="1003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GROUP I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581" name="Group 29"/>
          <p:cNvGraphicFramePr>
            <a:graphicFrameLocks noGrp="1"/>
          </p:cNvGraphicFramePr>
          <p:nvPr>
            <p:ph idx="1"/>
          </p:nvPr>
        </p:nvGraphicFramePr>
        <p:xfrm>
          <a:off x="304800" y="304800"/>
          <a:ext cx="8534400" cy="312420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844800"/>
                <a:gridCol w="2844800"/>
                <a:gridCol w="2844800"/>
              </a:tblGrid>
              <a:tr h="1211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group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TYPES OF INSTRUMENTS – HAND / ENGINE DRIVEN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EXAMPLES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19122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III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engine driven latch type drills or reamers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fabricated from a single metal latch and shaft and operative head, all compound of a single piece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Gates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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Glidden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Peeso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reamers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Kurer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root facer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5" name="Picture 4" descr="scan0009"/>
          <p:cNvPicPr>
            <a:picLocks noChangeAspect="1" noChangeArrowheads="1"/>
          </p:cNvPicPr>
          <p:nvPr/>
        </p:nvPicPr>
        <p:blipFill>
          <a:blip r:embed="rId2"/>
          <a:srcRect l="52702" t="5259" r="44822" b="70395"/>
          <a:stretch>
            <a:fillRect/>
          </a:stretch>
        </p:blipFill>
        <p:spPr>
          <a:xfrm>
            <a:off x="3429000" y="4267200"/>
            <a:ext cx="685800" cy="1905000"/>
          </a:xfrm>
          <a:prstGeom prst="rect">
            <a:avLst/>
          </a:prstGeom>
          <a:noFill/>
          <a:ln/>
        </p:spPr>
      </p:pic>
      <p:pic>
        <p:nvPicPr>
          <p:cNvPr id="6" name="Picture 7" descr="scan0009"/>
          <p:cNvPicPr>
            <a:picLocks noChangeAspect="1" noChangeArrowheads="1"/>
          </p:cNvPicPr>
          <p:nvPr/>
        </p:nvPicPr>
        <p:blipFill>
          <a:blip r:embed="rId2"/>
          <a:srcRect l="62729" t="4923" r="34616" b="70395"/>
          <a:stretch>
            <a:fillRect/>
          </a:stretch>
        </p:blipFill>
        <p:spPr>
          <a:xfrm>
            <a:off x="5334000" y="4267200"/>
            <a:ext cx="533399" cy="2133600"/>
          </a:xfrm>
          <a:prstGeom prst="rect">
            <a:avLst/>
          </a:prstGeom>
          <a:noFill/>
          <a:ln/>
        </p:spPr>
      </p:pic>
      <p:sp>
        <p:nvSpPr>
          <p:cNvPr id="7" name="Rectangle 6"/>
          <p:cNvSpPr/>
          <p:nvPr/>
        </p:nvSpPr>
        <p:spPr>
          <a:xfrm>
            <a:off x="5959199" y="4583668"/>
            <a:ext cx="1584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 smtClean="0"/>
              <a:t>Peeso</a:t>
            </a:r>
            <a:r>
              <a:rPr lang="en-US" b="1" dirty="0" smtClean="0"/>
              <a:t> reamers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066800" y="4583668"/>
            <a:ext cx="2114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Gates- Glidden drills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074" name="Group 26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252888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590800"/>
                <a:gridCol w="2590800"/>
                <a:gridCol w="2590800"/>
              </a:tblGrid>
              <a:tr h="1309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group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TYPES OF INSTRUMENTS – HAND / ENGINE DRIVEN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EXAMPLES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IV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Root  canal points 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Gutta percha points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Silver points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Paper points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87" name="Rectangle 3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10668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Classification of automated devices (Christopher Stock 1995)based on type of </a:t>
            </a:r>
            <a:r>
              <a:rPr lang="en-US" sz="2400" dirty="0" err="1">
                <a:solidFill>
                  <a:srgbClr val="FF0000"/>
                </a:solidFill>
              </a:rPr>
              <a:t>movt</a:t>
            </a:r>
            <a:r>
              <a:rPr lang="en-US" sz="2400" dirty="0">
                <a:solidFill>
                  <a:srgbClr val="FF0000"/>
                </a:solidFill>
              </a:rPr>
              <a:t> imparted to cutting </a:t>
            </a:r>
            <a:r>
              <a:rPr lang="en-US" sz="2400" dirty="0" err="1">
                <a:solidFill>
                  <a:srgbClr val="FF0000"/>
                </a:solidFill>
              </a:rPr>
              <a:t>instr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098808" name="Group 56"/>
          <p:cNvGraphicFramePr>
            <a:graphicFrameLocks noGrp="1"/>
          </p:cNvGraphicFramePr>
          <p:nvPr>
            <p:ph idx="1"/>
          </p:nvPr>
        </p:nvGraphicFramePr>
        <p:xfrm>
          <a:off x="228601" y="1219199"/>
          <a:ext cx="8382000" cy="5615311"/>
        </p:xfrm>
        <a:graphic>
          <a:graphicData uri="http://schemas.openxmlformats.org/drawingml/2006/table">
            <a:tbl>
              <a:tblPr/>
              <a:tblGrid>
                <a:gridCol w="667593"/>
                <a:gridCol w="2818726"/>
                <a:gridCol w="4895681"/>
              </a:tblGrid>
              <a:tr h="11327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Rotary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Gates glidden,peaso,canal master,16:1 gear reduction handpiece:NiTiMatic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Reciprocal(1/4 turn)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Giromatic1964 ,endocursor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vertical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Canal findersystem,canal leader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Random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Excalibur- runs at 20000-25000 rpm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27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Sonic oscillation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Sonic air 1500 &amp;  megasonic1400(micromega) Endostar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9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Ultrasonic oscillation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Caviendo-magnetostrictive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Piezon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master400-piezoelectric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2271</Words>
  <Application>Microsoft Office PowerPoint</Application>
  <PresentationFormat>On-screen Show (4:3)</PresentationFormat>
  <Paragraphs>371</Paragraphs>
  <Slides>56</Slides>
  <Notes>2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INSTRUMENTS , MATERIALS &amp; DEVICES </vt:lpstr>
      <vt:lpstr>Slide 2</vt:lpstr>
      <vt:lpstr>Slide 3</vt:lpstr>
      <vt:lpstr>Slide 4</vt:lpstr>
      <vt:lpstr>ISO AND FDI CLASSFICATION OF ENDODONTIC INSTRUMENTS   1973</vt:lpstr>
      <vt:lpstr>Slide 6</vt:lpstr>
      <vt:lpstr>Slide 7</vt:lpstr>
      <vt:lpstr>Slide 8</vt:lpstr>
      <vt:lpstr>Classification of automated devices (Christopher Stock 1995)based on type of movt imparted to cutting instr</vt:lpstr>
      <vt:lpstr>STANDARDIZATION  OF ENDODONTIC INSTRUMENTS </vt:lpstr>
      <vt:lpstr>Slide 11</vt:lpstr>
      <vt:lpstr>Modifications from Ingle’s original proposal </vt:lpstr>
      <vt:lpstr>Slide 13</vt:lpstr>
      <vt:lpstr>Alloys used for manufacturing endodontic instruments </vt:lpstr>
      <vt:lpstr>CARBON STEEL </vt:lpstr>
      <vt:lpstr>STAINLESS STEEL</vt:lpstr>
      <vt:lpstr>NICKEL –TITANIUM </vt:lpstr>
      <vt:lpstr>INSTRUMENTS USED FOR INITIAL EXAMINATION</vt:lpstr>
      <vt:lpstr>INSTRUMENTS USED FOR INITIAL EXAMINATION</vt:lpstr>
      <vt:lpstr>ENDODONTIC PLIERS </vt:lpstr>
      <vt:lpstr>ELECTRIC PULP TESTER </vt:lpstr>
      <vt:lpstr>ENDO –ICE - DICHLORODIFLUOROMETHANE </vt:lpstr>
      <vt:lpstr>INSTRUMENTS USED FOR ACCESS CAVITY PREPARATION</vt:lpstr>
      <vt:lpstr>ACCESS  OPENING  BURS </vt:lpstr>
      <vt:lpstr>ACCESS REFINING BURS </vt:lpstr>
      <vt:lpstr>MULLER BUR </vt:lpstr>
      <vt:lpstr>ENDO ACCESS OPENING POINT </vt:lpstr>
      <vt:lpstr>Endo –Z bur </vt:lpstr>
      <vt:lpstr>Slide 29</vt:lpstr>
      <vt:lpstr>GATES –GLIDDEN BURS </vt:lpstr>
      <vt:lpstr>FLEXOGATE</vt:lpstr>
      <vt:lpstr>Peeso – Reamers </vt:lpstr>
      <vt:lpstr>ORIFICE SHAPERS </vt:lpstr>
      <vt:lpstr>Slide 34</vt:lpstr>
      <vt:lpstr>A. EXPLORING &amp; EXTIRPATING INSTRUMENTS </vt:lpstr>
      <vt:lpstr>MICRO -OPENERS</vt:lpstr>
      <vt:lpstr>BROACHES </vt:lpstr>
      <vt:lpstr>FUNCTIONS </vt:lpstr>
      <vt:lpstr>B. CLEANING &amp; SHAPING INSTRUMENTS </vt:lpstr>
      <vt:lpstr>K type  reamer </vt:lpstr>
      <vt:lpstr>HEDSTROM FILES </vt:lpstr>
      <vt:lpstr>K FLEX FILES </vt:lpstr>
      <vt:lpstr>Flex o file </vt:lpstr>
      <vt:lpstr>Flex R files </vt:lpstr>
      <vt:lpstr>S FILE</vt:lpstr>
      <vt:lpstr>Nickel – titanium instruments </vt:lpstr>
      <vt:lpstr>C. OBTURATING INSTRUMENTS </vt:lpstr>
      <vt:lpstr>FINGER SPREADER </vt:lpstr>
      <vt:lpstr>Slide 49</vt:lpstr>
      <vt:lpstr>Disadvantages </vt:lpstr>
      <vt:lpstr>HANDPIECES</vt:lpstr>
      <vt:lpstr>Rotary handpieces</vt:lpstr>
      <vt:lpstr>GIROMATIC -RECIPROCATING</vt:lpstr>
      <vt:lpstr>The impact air 45 handpiece</vt:lpstr>
      <vt:lpstr>Endo sonic handpiece</vt:lpstr>
      <vt:lpstr>Slide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INSTRUMENTS , MATERIALS &amp; DEVICES </dc:title>
  <dc:creator>cons</dc:creator>
  <cp:lastModifiedBy>Anitha Medam</cp:lastModifiedBy>
  <cp:revision>164</cp:revision>
  <dcterms:created xsi:type="dcterms:W3CDTF">2020-06-19T09:20:27Z</dcterms:created>
  <dcterms:modified xsi:type="dcterms:W3CDTF">2022-04-08T04:46:19Z</dcterms:modified>
</cp:coreProperties>
</file>